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9" r:id="rId2"/>
    <p:sldId id="256" r:id="rId3"/>
    <p:sldId id="259" r:id="rId4"/>
    <p:sldId id="280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5" r:id="rId21"/>
    <p:sldId id="25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77DAB-2F70-485B-B36A-5963E972CA5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3F4B57-0A8B-4F92-AB3E-DBD1FECAD1C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31DC0E-DDA2-4791-9315-79433C1FAFEE}" type="parTrans" cxnId="{7802A0C2-7103-49B6-89F5-5B25925255F1}">
      <dgm:prSet/>
      <dgm:spPr/>
      <dgm:t>
        <a:bodyPr/>
        <a:lstStyle/>
        <a:p>
          <a:endParaRPr lang="ru-RU"/>
        </a:p>
      </dgm:t>
    </dgm:pt>
    <dgm:pt modelId="{5BC5D94B-7FC6-43CA-9E28-B58071EFCD91}" type="sibTrans" cxnId="{7802A0C2-7103-49B6-89F5-5B25925255F1}">
      <dgm:prSet/>
      <dgm:spPr/>
      <dgm:t>
        <a:bodyPr/>
        <a:lstStyle/>
        <a:p>
          <a:endParaRPr lang="ru-RU"/>
        </a:p>
      </dgm:t>
    </dgm:pt>
    <dgm:pt modelId="{BD8DEB99-049F-449C-AA8D-157D7C0AC6FF}">
      <dgm:prSet phldrT="[Текст]" custT="1"/>
      <dgm:spPr/>
      <dgm:t>
        <a:bodyPr/>
        <a:lstStyle/>
        <a:p>
          <a:r>
            <a:rPr lang="ru-RU" sz="2800" dirty="0" smtClean="0"/>
            <a:t>Эта шкатулочка необычная. Если справишься со всеми заданиями, тебя ждёт сюрприз.</a:t>
          </a:r>
          <a:endParaRPr lang="ru-RU" sz="2800" dirty="0"/>
        </a:p>
      </dgm:t>
    </dgm:pt>
    <dgm:pt modelId="{7E05A7C5-6596-4CE3-BF96-3FF114B4E644}" type="parTrans" cxnId="{1AFEF5AF-B009-46DB-B0E5-E5B68679ADB9}">
      <dgm:prSet/>
      <dgm:spPr/>
      <dgm:t>
        <a:bodyPr/>
        <a:lstStyle/>
        <a:p>
          <a:endParaRPr lang="ru-RU"/>
        </a:p>
      </dgm:t>
    </dgm:pt>
    <dgm:pt modelId="{E2DAB125-761B-4248-B112-5534C513F6B3}" type="sibTrans" cxnId="{1AFEF5AF-B009-46DB-B0E5-E5B68679ADB9}">
      <dgm:prSet/>
      <dgm:spPr/>
      <dgm:t>
        <a:bodyPr/>
        <a:lstStyle/>
        <a:p>
          <a:endParaRPr lang="ru-RU"/>
        </a:p>
      </dgm:t>
    </dgm:pt>
    <dgm:pt modelId="{B334D218-237E-4B81-B155-3771D5BE9D1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2E0205F-6D85-400F-89BF-150DA4C34C49}" type="parTrans" cxnId="{F6199F3A-7A63-486B-A5A5-E08D4E44D6D7}">
      <dgm:prSet/>
      <dgm:spPr/>
      <dgm:t>
        <a:bodyPr/>
        <a:lstStyle/>
        <a:p>
          <a:endParaRPr lang="ru-RU"/>
        </a:p>
      </dgm:t>
    </dgm:pt>
    <dgm:pt modelId="{D7A52D10-FE8C-49BF-89ED-24620617AE12}" type="sibTrans" cxnId="{F6199F3A-7A63-486B-A5A5-E08D4E44D6D7}">
      <dgm:prSet/>
      <dgm:spPr/>
      <dgm:t>
        <a:bodyPr/>
        <a:lstStyle/>
        <a:p>
          <a:endParaRPr lang="ru-RU"/>
        </a:p>
      </dgm:t>
    </dgm:pt>
    <dgm:pt modelId="{3D1A9491-39C8-46F5-AC0C-A06C6CC7895D}">
      <dgm:prSet phldrT="[Текст]" custT="1"/>
      <dgm:spPr/>
      <dgm:t>
        <a:bodyPr/>
        <a:lstStyle/>
        <a:p>
          <a:r>
            <a:rPr lang="ru-RU" sz="2800" dirty="0" smtClean="0"/>
            <a:t>Выбери любой камушек, нажми на него. Появится задание. Нажми на букву, которую надо вставить в данное слово.</a:t>
          </a:r>
          <a:endParaRPr lang="ru-RU" sz="2800" dirty="0"/>
        </a:p>
      </dgm:t>
    </dgm:pt>
    <dgm:pt modelId="{66F14827-18D6-4AEB-9D09-CF5A39FF7430}" type="parTrans" cxnId="{6C93B9AE-9C40-408D-9BD3-C3647E890CE2}">
      <dgm:prSet/>
      <dgm:spPr/>
      <dgm:t>
        <a:bodyPr/>
        <a:lstStyle/>
        <a:p>
          <a:endParaRPr lang="ru-RU"/>
        </a:p>
      </dgm:t>
    </dgm:pt>
    <dgm:pt modelId="{3091EA6E-0F9F-4077-ACC1-0488F6D0DDC9}" type="sibTrans" cxnId="{6C93B9AE-9C40-408D-9BD3-C3647E890CE2}">
      <dgm:prSet/>
      <dgm:spPr/>
      <dgm:t>
        <a:bodyPr/>
        <a:lstStyle/>
        <a:p>
          <a:endParaRPr lang="ru-RU"/>
        </a:p>
      </dgm:t>
    </dgm:pt>
    <dgm:pt modelId="{34F702F0-F365-4EFA-8561-BEF72420C02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B1C36CD-14DD-4983-86BA-389DDE0B88CF}" type="parTrans" cxnId="{8E2327EC-4AAC-4A28-9537-A0B296E67E07}">
      <dgm:prSet/>
      <dgm:spPr/>
      <dgm:t>
        <a:bodyPr/>
        <a:lstStyle/>
        <a:p>
          <a:endParaRPr lang="ru-RU"/>
        </a:p>
      </dgm:t>
    </dgm:pt>
    <dgm:pt modelId="{AF24359E-5FA0-4F30-907F-001EB8078FB9}" type="sibTrans" cxnId="{8E2327EC-4AAC-4A28-9537-A0B296E67E07}">
      <dgm:prSet/>
      <dgm:spPr/>
      <dgm:t>
        <a:bodyPr/>
        <a:lstStyle/>
        <a:p>
          <a:endParaRPr lang="ru-RU"/>
        </a:p>
      </dgm:t>
    </dgm:pt>
    <dgm:pt modelId="{BFDB2182-FE94-45B2-80B6-9D1C79DC2FE3}">
      <dgm:prSet phldrT="[Текст]" custT="1"/>
      <dgm:spPr/>
      <dgm:t>
        <a:bodyPr/>
        <a:lstStyle/>
        <a:p>
          <a:r>
            <a:rPr lang="ru-RU" sz="2800" dirty="0" smtClean="0"/>
            <a:t>Когда задание выполнено, можно нажимать на волшебный алмаз. Продолжай игру, пока все драгоценные камушки не соберутся в шкатулку.</a:t>
          </a:r>
          <a:endParaRPr lang="ru-RU" sz="2800" dirty="0"/>
        </a:p>
      </dgm:t>
    </dgm:pt>
    <dgm:pt modelId="{788C220A-BED5-4F2A-A514-FF71EDF93678}" type="parTrans" cxnId="{DFC703B9-9B0C-4CFC-8F4E-A065848E3E3E}">
      <dgm:prSet/>
      <dgm:spPr/>
      <dgm:t>
        <a:bodyPr/>
        <a:lstStyle/>
        <a:p>
          <a:endParaRPr lang="ru-RU"/>
        </a:p>
      </dgm:t>
    </dgm:pt>
    <dgm:pt modelId="{09FD23B2-7185-4DD7-BF63-D67FF4DA2987}" type="sibTrans" cxnId="{DFC703B9-9B0C-4CFC-8F4E-A065848E3E3E}">
      <dgm:prSet/>
      <dgm:spPr/>
      <dgm:t>
        <a:bodyPr/>
        <a:lstStyle/>
        <a:p>
          <a:endParaRPr lang="ru-RU"/>
        </a:p>
      </dgm:t>
    </dgm:pt>
    <dgm:pt modelId="{F5DB7314-3FDC-42EB-A2A2-ADB4611C169D}" type="pres">
      <dgm:prSet presAssocID="{30777DAB-2F70-485B-B36A-5963E972CA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85E43-4BE6-4972-AA93-33A09C19964B}" type="pres">
      <dgm:prSet presAssocID="{143F4B57-0A8B-4F92-AB3E-DBD1FECAD1CD}" presName="composite" presStyleCnt="0"/>
      <dgm:spPr/>
    </dgm:pt>
    <dgm:pt modelId="{54B7D2CF-8545-42CA-83B4-9D9DD37A487D}" type="pres">
      <dgm:prSet presAssocID="{143F4B57-0A8B-4F92-AB3E-DBD1FECAD1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84A78-4D55-453E-B2BC-B704400DBB25}" type="pres">
      <dgm:prSet presAssocID="{143F4B57-0A8B-4F92-AB3E-DBD1FECAD1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9DC53-C003-4B6B-A299-8DD0E53393CD}" type="pres">
      <dgm:prSet presAssocID="{5BC5D94B-7FC6-43CA-9E28-B58071EFCD91}" presName="sp" presStyleCnt="0"/>
      <dgm:spPr/>
    </dgm:pt>
    <dgm:pt modelId="{E0A19B13-F0DD-4822-8216-7327765C2EB2}" type="pres">
      <dgm:prSet presAssocID="{B334D218-237E-4B81-B155-3771D5BE9D1B}" presName="composite" presStyleCnt="0"/>
      <dgm:spPr/>
    </dgm:pt>
    <dgm:pt modelId="{7A04A3EC-DB7F-4843-A31C-E11F601C3CAF}" type="pres">
      <dgm:prSet presAssocID="{B334D218-237E-4B81-B155-3771D5BE9D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38C82-B4B2-451E-86CC-D9E84195155D}" type="pres">
      <dgm:prSet presAssocID="{B334D218-237E-4B81-B155-3771D5BE9D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ACEDD-A5A1-4452-AB10-891E65E1D4F6}" type="pres">
      <dgm:prSet presAssocID="{D7A52D10-FE8C-49BF-89ED-24620617AE12}" presName="sp" presStyleCnt="0"/>
      <dgm:spPr/>
    </dgm:pt>
    <dgm:pt modelId="{5099547F-03C8-4E0B-8369-0E30FBD304B1}" type="pres">
      <dgm:prSet presAssocID="{34F702F0-F365-4EFA-8561-BEF72420C02A}" presName="composite" presStyleCnt="0"/>
      <dgm:spPr/>
    </dgm:pt>
    <dgm:pt modelId="{C6B54539-E09B-4D10-B2C6-9748E9FD9B0B}" type="pres">
      <dgm:prSet presAssocID="{34F702F0-F365-4EFA-8561-BEF72420C0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65461-B2E9-4D7C-9547-C506CC54F733}" type="pres">
      <dgm:prSet presAssocID="{34F702F0-F365-4EFA-8561-BEF72420C02A}" presName="descendantText" presStyleLbl="alignAcc1" presStyleIdx="2" presStyleCnt="3" custScaleY="140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3B9AE-9C40-408D-9BD3-C3647E890CE2}" srcId="{B334D218-237E-4B81-B155-3771D5BE9D1B}" destId="{3D1A9491-39C8-46F5-AC0C-A06C6CC7895D}" srcOrd="0" destOrd="0" parTransId="{66F14827-18D6-4AEB-9D09-CF5A39FF7430}" sibTransId="{3091EA6E-0F9F-4077-ACC1-0488F6D0DDC9}"/>
    <dgm:cxn modelId="{DFC703B9-9B0C-4CFC-8F4E-A065848E3E3E}" srcId="{34F702F0-F365-4EFA-8561-BEF72420C02A}" destId="{BFDB2182-FE94-45B2-80B6-9D1C79DC2FE3}" srcOrd="0" destOrd="0" parTransId="{788C220A-BED5-4F2A-A514-FF71EDF93678}" sibTransId="{09FD23B2-7185-4DD7-BF63-D67FF4DA2987}"/>
    <dgm:cxn modelId="{C9B87A90-F584-4DF9-9147-2DDE99CD85CD}" type="presOf" srcId="{B334D218-237E-4B81-B155-3771D5BE9D1B}" destId="{7A04A3EC-DB7F-4843-A31C-E11F601C3CAF}" srcOrd="0" destOrd="0" presId="urn:microsoft.com/office/officeart/2005/8/layout/chevron2"/>
    <dgm:cxn modelId="{EF45518A-ECBC-4571-A05A-9466A93EEEB2}" type="presOf" srcId="{3D1A9491-39C8-46F5-AC0C-A06C6CC7895D}" destId="{E4938C82-B4B2-451E-86CC-D9E84195155D}" srcOrd="0" destOrd="0" presId="urn:microsoft.com/office/officeart/2005/8/layout/chevron2"/>
    <dgm:cxn modelId="{EF18F9CB-32F7-4692-9E6A-1763CF14A475}" type="presOf" srcId="{34F702F0-F365-4EFA-8561-BEF72420C02A}" destId="{C6B54539-E09B-4D10-B2C6-9748E9FD9B0B}" srcOrd="0" destOrd="0" presId="urn:microsoft.com/office/officeart/2005/8/layout/chevron2"/>
    <dgm:cxn modelId="{553BD6DD-EAF9-4E50-9C8E-C317D8E896A8}" type="presOf" srcId="{BFDB2182-FE94-45B2-80B6-9D1C79DC2FE3}" destId="{B9C65461-B2E9-4D7C-9547-C506CC54F733}" srcOrd="0" destOrd="0" presId="urn:microsoft.com/office/officeart/2005/8/layout/chevron2"/>
    <dgm:cxn modelId="{1AFEF5AF-B009-46DB-B0E5-E5B68679ADB9}" srcId="{143F4B57-0A8B-4F92-AB3E-DBD1FECAD1CD}" destId="{BD8DEB99-049F-449C-AA8D-157D7C0AC6FF}" srcOrd="0" destOrd="0" parTransId="{7E05A7C5-6596-4CE3-BF96-3FF114B4E644}" sibTransId="{E2DAB125-761B-4248-B112-5534C513F6B3}"/>
    <dgm:cxn modelId="{3E445575-028C-4165-AA45-1EAF20808E7F}" type="presOf" srcId="{30777DAB-2F70-485B-B36A-5963E972CA55}" destId="{F5DB7314-3FDC-42EB-A2A2-ADB4611C169D}" srcOrd="0" destOrd="0" presId="urn:microsoft.com/office/officeart/2005/8/layout/chevron2"/>
    <dgm:cxn modelId="{74FD58FE-03C1-4815-9EB1-1F4A9FF3A048}" type="presOf" srcId="{BD8DEB99-049F-449C-AA8D-157D7C0AC6FF}" destId="{E6984A78-4D55-453E-B2BC-B704400DBB25}" srcOrd="0" destOrd="0" presId="urn:microsoft.com/office/officeart/2005/8/layout/chevron2"/>
    <dgm:cxn modelId="{8E2327EC-4AAC-4A28-9537-A0B296E67E07}" srcId="{30777DAB-2F70-485B-B36A-5963E972CA55}" destId="{34F702F0-F365-4EFA-8561-BEF72420C02A}" srcOrd="2" destOrd="0" parTransId="{2B1C36CD-14DD-4983-86BA-389DDE0B88CF}" sibTransId="{AF24359E-5FA0-4F30-907F-001EB8078FB9}"/>
    <dgm:cxn modelId="{F6199F3A-7A63-486B-A5A5-E08D4E44D6D7}" srcId="{30777DAB-2F70-485B-B36A-5963E972CA55}" destId="{B334D218-237E-4B81-B155-3771D5BE9D1B}" srcOrd="1" destOrd="0" parTransId="{82E0205F-6D85-400F-89BF-150DA4C34C49}" sibTransId="{D7A52D10-FE8C-49BF-89ED-24620617AE12}"/>
    <dgm:cxn modelId="{8AF44A6D-EA91-41A8-AD5B-553433B4D398}" type="presOf" srcId="{143F4B57-0A8B-4F92-AB3E-DBD1FECAD1CD}" destId="{54B7D2CF-8545-42CA-83B4-9D9DD37A487D}" srcOrd="0" destOrd="0" presId="urn:microsoft.com/office/officeart/2005/8/layout/chevron2"/>
    <dgm:cxn modelId="{7802A0C2-7103-49B6-89F5-5B25925255F1}" srcId="{30777DAB-2F70-485B-B36A-5963E972CA55}" destId="{143F4B57-0A8B-4F92-AB3E-DBD1FECAD1CD}" srcOrd="0" destOrd="0" parTransId="{5D31DC0E-DDA2-4791-9315-79433C1FAFEE}" sibTransId="{5BC5D94B-7FC6-43CA-9E28-B58071EFCD91}"/>
    <dgm:cxn modelId="{233D454C-329C-41BC-946E-69B12A859C48}" type="presParOf" srcId="{F5DB7314-3FDC-42EB-A2A2-ADB4611C169D}" destId="{D7185E43-4BE6-4972-AA93-33A09C19964B}" srcOrd="0" destOrd="0" presId="urn:microsoft.com/office/officeart/2005/8/layout/chevron2"/>
    <dgm:cxn modelId="{6790D156-F94A-452B-B6EC-0D7207CFE977}" type="presParOf" srcId="{D7185E43-4BE6-4972-AA93-33A09C19964B}" destId="{54B7D2CF-8545-42CA-83B4-9D9DD37A487D}" srcOrd="0" destOrd="0" presId="urn:microsoft.com/office/officeart/2005/8/layout/chevron2"/>
    <dgm:cxn modelId="{DE155BBC-47D0-4046-A6F0-69E32A60B520}" type="presParOf" srcId="{D7185E43-4BE6-4972-AA93-33A09C19964B}" destId="{E6984A78-4D55-453E-B2BC-B704400DBB25}" srcOrd="1" destOrd="0" presId="urn:microsoft.com/office/officeart/2005/8/layout/chevron2"/>
    <dgm:cxn modelId="{0CC47E1D-A1B9-49FF-BA47-5E2E526AF55B}" type="presParOf" srcId="{F5DB7314-3FDC-42EB-A2A2-ADB4611C169D}" destId="{C179DC53-C003-4B6B-A299-8DD0E53393CD}" srcOrd="1" destOrd="0" presId="urn:microsoft.com/office/officeart/2005/8/layout/chevron2"/>
    <dgm:cxn modelId="{968556EB-C5A7-45B9-9E82-F8859FA370FF}" type="presParOf" srcId="{F5DB7314-3FDC-42EB-A2A2-ADB4611C169D}" destId="{E0A19B13-F0DD-4822-8216-7327765C2EB2}" srcOrd="2" destOrd="0" presId="urn:microsoft.com/office/officeart/2005/8/layout/chevron2"/>
    <dgm:cxn modelId="{8C109223-CEB4-400D-960F-FC061D12F65B}" type="presParOf" srcId="{E0A19B13-F0DD-4822-8216-7327765C2EB2}" destId="{7A04A3EC-DB7F-4843-A31C-E11F601C3CAF}" srcOrd="0" destOrd="0" presId="urn:microsoft.com/office/officeart/2005/8/layout/chevron2"/>
    <dgm:cxn modelId="{8CFA2F71-1D46-445C-90CB-13D49BD51699}" type="presParOf" srcId="{E0A19B13-F0DD-4822-8216-7327765C2EB2}" destId="{E4938C82-B4B2-451E-86CC-D9E84195155D}" srcOrd="1" destOrd="0" presId="urn:microsoft.com/office/officeart/2005/8/layout/chevron2"/>
    <dgm:cxn modelId="{04F5ACB8-C587-4A11-96D6-8700A49EAD22}" type="presParOf" srcId="{F5DB7314-3FDC-42EB-A2A2-ADB4611C169D}" destId="{119ACEDD-A5A1-4452-AB10-891E65E1D4F6}" srcOrd="3" destOrd="0" presId="urn:microsoft.com/office/officeart/2005/8/layout/chevron2"/>
    <dgm:cxn modelId="{3B57E309-D5AA-4469-ADC3-F460B9CC2699}" type="presParOf" srcId="{F5DB7314-3FDC-42EB-A2A2-ADB4611C169D}" destId="{5099547F-03C8-4E0B-8369-0E30FBD304B1}" srcOrd="4" destOrd="0" presId="urn:microsoft.com/office/officeart/2005/8/layout/chevron2"/>
    <dgm:cxn modelId="{47F9644B-BC16-4677-96B9-12C2C5C70BCA}" type="presParOf" srcId="{5099547F-03C8-4E0B-8369-0E30FBD304B1}" destId="{C6B54539-E09B-4D10-B2C6-9748E9FD9B0B}" srcOrd="0" destOrd="0" presId="urn:microsoft.com/office/officeart/2005/8/layout/chevron2"/>
    <dgm:cxn modelId="{6D04DE66-308C-4C42-8B62-481C8506368D}" type="presParOf" srcId="{5099547F-03C8-4E0B-8369-0E30FBD304B1}" destId="{B9C65461-B2E9-4D7C-9547-C506CC54F73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9A903-8E0D-43A9-B057-7D330AB250E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C0F0BA-62B5-420D-B237-BB7164E9953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8C09E4A-7766-4EE2-B907-6451236DE16C}" type="parTrans" cxnId="{55377459-DD13-46E5-A56E-947D80FA676B}">
      <dgm:prSet/>
      <dgm:spPr/>
      <dgm:t>
        <a:bodyPr/>
        <a:lstStyle/>
        <a:p>
          <a:endParaRPr lang="ru-RU"/>
        </a:p>
      </dgm:t>
    </dgm:pt>
    <dgm:pt modelId="{72C4DA7F-AB3D-4AD2-AA51-655865DA42AA}" type="sibTrans" cxnId="{55377459-DD13-46E5-A56E-947D80FA676B}">
      <dgm:prSet/>
      <dgm:spPr/>
      <dgm:t>
        <a:bodyPr/>
        <a:lstStyle/>
        <a:p>
          <a:endParaRPr lang="ru-RU"/>
        </a:p>
      </dgm:t>
    </dgm:pt>
    <dgm:pt modelId="{BC05A8DB-B647-4D56-896C-F0BC3679C7FA}">
      <dgm:prSet phldrT="[Текст]" custT="1"/>
      <dgm:spPr/>
      <dgm:t>
        <a:bodyPr/>
        <a:lstStyle/>
        <a:p>
          <a:r>
            <a:rPr lang="ru-RU" sz="2800" dirty="0" smtClean="0"/>
            <a:t>На игровом поле выбираем малыша и нажимаем на него.</a:t>
          </a:r>
          <a:endParaRPr lang="ru-RU" sz="2800" dirty="0"/>
        </a:p>
      </dgm:t>
    </dgm:pt>
    <dgm:pt modelId="{DBA245AE-1FDB-4E19-968C-7C328A042BFA}" type="parTrans" cxnId="{3CE037AF-5AEA-4CEE-8489-696FDBEAD031}">
      <dgm:prSet/>
      <dgm:spPr/>
      <dgm:t>
        <a:bodyPr/>
        <a:lstStyle/>
        <a:p>
          <a:endParaRPr lang="ru-RU"/>
        </a:p>
      </dgm:t>
    </dgm:pt>
    <dgm:pt modelId="{EB2BB3C3-33F9-4F0A-98FA-05CC2932F246}" type="sibTrans" cxnId="{3CE037AF-5AEA-4CEE-8489-696FDBEAD031}">
      <dgm:prSet/>
      <dgm:spPr/>
      <dgm:t>
        <a:bodyPr/>
        <a:lstStyle/>
        <a:p>
          <a:endParaRPr lang="ru-RU"/>
        </a:p>
      </dgm:t>
    </dgm:pt>
    <dgm:pt modelId="{A5137266-F268-466C-B55A-4FC97B731A2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0BA1A6B-A0B2-4799-95E8-52D1B873FCAE}" type="parTrans" cxnId="{27444FD7-D03E-432F-895E-20C2208000ED}">
      <dgm:prSet/>
      <dgm:spPr/>
      <dgm:t>
        <a:bodyPr/>
        <a:lstStyle/>
        <a:p>
          <a:endParaRPr lang="ru-RU"/>
        </a:p>
      </dgm:t>
    </dgm:pt>
    <dgm:pt modelId="{FA7988EA-BDB8-473D-A9AE-C7D99760C4F0}" type="sibTrans" cxnId="{27444FD7-D03E-432F-895E-20C2208000ED}">
      <dgm:prSet/>
      <dgm:spPr/>
      <dgm:t>
        <a:bodyPr/>
        <a:lstStyle/>
        <a:p>
          <a:endParaRPr lang="ru-RU"/>
        </a:p>
      </dgm:t>
    </dgm:pt>
    <dgm:pt modelId="{5F6AB0E2-F25A-4D7D-A583-FD104D0D0871}">
      <dgm:prSet phldrT="[Текст]" custT="1"/>
      <dgm:spPr/>
      <dgm:t>
        <a:bodyPr/>
        <a:lstStyle/>
        <a:p>
          <a:r>
            <a:rPr lang="ru-RU" sz="2800" dirty="0" smtClean="0"/>
            <a:t>Открывается слайд с вопросом.</a:t>
          </a:r>
          <a:endParaRPr lang="ru-RU" sz="2800" dirty="0"/>
        </a:p>
      </dgm:t>
    </dgm:pt>
    <dgm:pt modelId="{1F56EBF8-9BEB-4318-9116-EE6D2BEDBD54}" type="parTrans" cxnId="{9D647FB4-5AB1-4EEE-91F1-677BDC37106C}">
      <dgm:prSet/>
      <dgm:spPr/>
      <dgm:t>
        <a:bodyPr/>
        <a:lstStyle/>
        <a:p>
          <a:endParaRPr lang="ru-RU"/>
        </a:p>
      </dgm:t>
    </dgm:pt>
    <dgm:pt modelId="{7CB4028A-E1B0-4364-8873-14DC8FD47DC2}" type="sibTrans" cxnId="{9D647FB4-5AB1-4EEE-91F1-677BDC37106C}">
      <dgm:prSet/>
      <dgm:spPr/>
      <dgm:t>
        <a:bodyPr/>
        <a:lstStyle/>
        <a:p>
          <a:endParaRPr lang="ru-RU"/>
        </a:p>
      </dgm:t>
    </dgm:pt>
    <dgm:pt modelId="{56BBF35A-E59A-4E1E-8680-650E650DF73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AA6500E-4A1C-4938-AA07-5D3D51CE3343}" type="parTrans" cxnId="{072A9771-19D6-4022-9009-D469AEFF870A}">
      <dgm:prSet/>
      <dgm:spPr/>
      <dgm:t>
        <a:bodyPr/>
        <a:lstStyle/>
        <a:p>
          <a:endParaRPr lang="ru-RU"/>
        </a:p>
      </dgm:t>
    </dgm:pt>
    <dgm:pt modelId="{E51017BF-1DD1-4BEB-8313-6C02D4D6BF3E}" type="sibTrans" cxnId="{072A9771-19D6-4022-9009-D469AEFF870A}">
      <dgm:prSet/>
      <dgm:spPr/>
      <dgm:t>
        <a:bodyPr/>
        <a:lstStyle/>
        <a:p>
          <a:endParaRPr lang="ru-RU"/>
        </a:p>
      </dgm:t>
    </dgm:pt>
    <dgm:pt modelId="{94DD0569-F0FA-4F07-AF36-F36F1298E5D8}">
      <dgm:prSet phldrT="[Текст]" custT="1"/>
      <dgm:spPr/>
      <dgm:t>
        <a:bodyPr/>
        <a:lstStyle/>
        <a:p>
          <a:r>
            <a:rPr lang="ru-RU" sz="2800" dirty="0" smtClean="0"/>
            <a:t>Выбираем нужную букву.</a:t>
          </a:r>
          <a:endParaRPr lang="ru-RU" sz="2800" dirty="0"/>
        </a:p>
      </dgm:t>
    </dgm:pt>
    <dgm:pt modelId="{2F5804CF-4239-4C46-88CA-69AF4CDDC670}" type="parTrans" cxnId="{41AFDE16-0897-4A20-9453-0C42ED303003}">
      <dgm:prSet/>
      <dgm:spPr/>
      <dgm:t>
        <a:bodyPr/>
        <a:lstStyle/>
        <a:p>
          <a:endParaRPr lang="ru-RU"/>
        </a:p>
      </dgm:t>
    </dgm:pt>
    <dgm:pt modelId="{F12BCBA8-7325-4D54-BBF4-D8BEE483A26A}" type="sibTrans" cxnId="{41AFDE16-0897-4A20-9453-0C42ED303003}">
      <dgm:prSet/>
      <dgm:spPr/>
      <dgm:t>
        <a:bodyPr/>
        <a:lstStyle/>
        <a:p>
          <a:endParaRPr lang="ru-RU"/>
        </a:p>
      </dgm:t>
    </dgm:pt>
    <dgm:pt modelId="{83FC73B7-A214-48F1-9DB6-2E4105EDD338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66BBD1F-BE19-486F-BBC2-770B495DBB56}" type="parTrans" cxnId="{53962BDC-DDBB-4D95-A2BD-E3A597BCD1AD}">
      <dgm:prSet/>
      <dgm:spPr/>
      <dgm:t>
        <a:bodyPr/>
        <a:lstStyle/>
        <a:p>
          <a:endParaRPr lang="ru-RU"/>
        </a:p>
      </dgm:t>
    </dgm:pt>
    <dgm:pt modelId="{AFE8986F-DDB7-48CC-82E5-E5C9E78286CC}" type="sibTrans" cxnId="{53962BDC-DDBB-4D95-A2BD-E3A597BCD1AD}">
      <dgm:prSet/>
      <dgm:spPr/>
      <dgm:t>
        <a:bodyPr/>
        <a:lstStyle/>
        <a:p>
          <a:endParaRPr lang="ru-RU"/>
        </a:p>
      </dgm:t>
    </dgm:pt>
    <dgm:pt modelId="{8B67C9D3-D1D1-4844-9D55-DA5876457CEF}">
      <dgm:prSet custT="1"/>
      <dgm:spPr/>
      <dgm:t>
        <a:bodyPr/>
        <a:lstStyle/>
        <a:p>
          <a:r>
            <a:rPr lang="ru-RU" sz="2800" dirty="0" smtClean="0"/>
            <a:t>Возвращаемся на игровое поле и видим, что малыш подарит Незнайке.</a:t>
          </a:r>
          <a:endParaRPr lang="ru-RU" sz="2800" dirty="0"/>
        </a:p>
      </dgm:t>
    </dgm:pt>
    <dgm:pt modelId="{24821799-E0CC-43AE-AEB8-E2AD59DAC76D}" type="parTrans" cxnId="{2E28FD97-FCF5-495B-96DC-1BA7C7D3144E}">
      <dgm:prSet/>
      <dgm:spPr/>
      <dgm:t>
        <a:bodyPr/>
        <a:lstStyle/>
        <a:p>
          <a:endParaRPr lang="ru-RU"/>
        </a:p>
      </dgm:t>
    </dgm:pt>
    <dgm:pt modelId="{63824547-B8A8-4903-A691-F93CA569BF0C}" type="sibTrans" cxnId="{2E28FD97-FCF5-495B-96DC-1BA7C7D3144E}">
      <dgm:prSet/>
      <dgm:spPr/>
      <dgm:t>
        <a:bodyPr/>
        <a:lstStyle/>
        <a:p>
          <a:endParaRPr lang="ru-RU"/>
        </a:p>
      </dgm:t>
    </dgm:pt>
    <dgm:pt modelId="{BB9F1B7A-F098-46CA-B694-F53F71FDB3C9}" type="pres">
      <dgm:prSet presAssocID="{D3B9A903-8E0D-43A9-B057-7D330AB250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F3614-A22B-4216-9358-CCA03E295702}" type="pres">
      <dgm:prSet presAssocID="{3EC0F0BA-62B5-420D-B237-BB7164E9953A}" presName="composite" presStyleCnt="0"/>
      <dgm:spPr/>
    </dgm:pt>
    <dgm:pt modelId="{DD704187-3E6F-4415-907C-E758E3DE3CEA}" type="pres">
      <dgm:prSet presAssocID="{3EC0F0BA-62B5-420D-B237-BB7164E9953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E1E6-B79B-42D5-AF27-324988040F19}" type="pres">
      <dgm:prSet presAssocID="{3EC0F0BA-62B5-420D-B237-BB7164E9953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9BC32-46AD-4947-9818-26D8929D25C1}" type="pres">
      <dgm:prSet presAssocID="{72C4DA7F-AB3D-4AD2-AA51-655865DA42AA}" presName="sp" presStyleCnt="0"/>
      <dgm:spPr/>
    </dgm:pt>
    <dgm:pt modelId="{8623FD95-A207-416A-9540-CA67E8316CA6}" type="pres">
      <dgm:prSet presAssocID="{A5137266-F268-466C-B55A-4FC97B731A2D}" presName="composite" presStyleCnt="0"/>
      <dgm:spPr/>
    </dgm:pt>
    <dgm:pt modelId="{C042431A-C7A4-401B-B4AD-FBDA55B053F1}" type="pres">
      <dgm:prSet presAssocID="{A5137266-F268-466C-B55A-4FC97B731A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9582A-4121-4EF5-A2B2-F3EDC6717E7C}" type="pres">
      <dgm:prSet presAssocID="{A5137266-F268-466C-B55A-4FC97B731A2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A07F8-DB42-4C2A-AB66-E94D1A94AB6A}" type="pres">
      <dgm:prSet presAssocID="{FA7988EA-BDB8-473D-A9AE-C7D99760C4F0}" presName="sp" presStyleCnt="0"/>
      <dgm:spPr/>
    </dgm:pt>
    <dgm:pt modelId="{AC7539D6-88A7-47E6-B237-CD7663F7252B}" type="pres">
      <dgm:prSet presAssocID="{56BBF35A-E59A-4E1E-8680-650E650DF73D}" presName="composite" presStyleCnt="0"/>
      <dgm:spPr/>
    </dgm:pt>
    <dgm:pt modelId="{DE8CBCD3-C760-4BE7-97E1-C1F8EC95AA3F}" type="pres">
      <dgm:prSet presAssocID="{56BBF35A-E59A-4E1E-8680-650E650DF73D}" presName="parentText" presStyleLbl="alignNode1" presStyleIdx="2" presStyleCnt="4" custLinFactNeighborY="1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41B5-0135-4549-B8F9-193E3108138A}" type="pres">
      <dgm:prSet presAssocID="{56BBF35A-E59A-4E1E-8680-650E650DF73D}" presName="descendantText" presStyleLbl="alignAcc1" presStyleIdx="2" presStyleCnt="4" custLinFactNeighborX="-143" custLinFactNeighborY="3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01A9B-D25D-4A2F-AF0F-3E9DEE85AD8A}" type="pres">
      <dgm:prSet presAssocID="{E51017BF-1DD1-4BEB-8313-6C02D4D6BF3E}" presName="sp" presStyleCnt="0"/>
      <dgm:spPr/>
    </dgm:pt>
    <dgm:pt modelId="{1B2A9BCC-4584-4653-AD8A-B9BE5A0EF227}" type="pres">
      <dgm:prSet presAssocID="{83FC73B7-A214-48F1-9DB6-2E4105EDD338}" presName="composite" presStyleCnt="0"/>
      <dgm:spPr/>
    </dgm:pt>
    <dgm:pt modelId="{91C011AE-D9E6-4FC0-9A10-A9D1C1A877B5}" type="pres">
      <dgm:prSet presAssocID="{83FC73B7-A214-48F1-9DB6-2E4105EDD33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BE0F8-3BD0-4521-A09B-FE35959AA823}" type="pres">
      <dgm:prSet presAssocID="{83FC73B7-A214-48F1-9DB6-2E4105EDD338}" presName="descendantText" presStyleLbl="alignAcc1" presStyleIdx="3" presStyleCnt="4" custScaleY="233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62BDC-DDBB-4D95-A2BD-E3A597BCD1AD}" srcId="{D3B9A903-8E0D-43A9-B057-7D330AB250E9}" destId="{83FC73B7-A214-48F1-9DB6-2E4105EDD338}" srcOrd="3" destOrd="0" parTransId="{066BBD1F-BE19-486F-BBC2-770B495DBB56}" sibTransId="{AFE8986F-DDB7-48CC-82E5-E5C9E78286CC}"/>
    <dgm:cxn modelId="{C7FCCF62-7E20-459E-A368-6035D3576BD3}" type="presOf" srcId="{BC05A8DB-B647-4D56-896C-F0BC3679C7FA}" destId="{5E44E1E6-B79B-42D5-AF27-324988040F19}" srcOrd="0" destOrd="0" presId="urn:microsoft.com/office/officeart/2005/8/layout/chevron2"/>
    <dgm:cxn modelId="{FD290279-D850-4F2F-8D06-C43802498405}" type="presOf" srcId="{5F6AB0E2-F25A-4D7D-A583-FD104D0D0871}" destId="{6DC9582A-4121-4EF5-A2B2-F3EDC6717E7C}" srcOrd="0" destOrd="0" presId="urn:microsoft.com/office/officeart/2005/8/layout/chevron2"/>
    <dgm:cxn modelId="{A54376C4-4BEF-4B16-B878-E961E3B769F7}" type="presOf" srcId="{56BBF35A-E59A-4E1E-8680-650E650DF73D}" destId="{DE8CBCD3-C760-4BE7-97E1-C1F8EC95AA3F}" srcOrd="0" destOrd="0" presId="urn:microsoft.com/office/officeart/2005/8/layout/chevron2"/>
    <dgm:cxn modelId="{3CE037AF-5AEA-4CEE-8489-696FDBEAD031}" srcId="{3EC0F0BA-62B5-420D-B237-BB7164E9953A}" destId="{BC05A8DB-B647-4D56-896C-F0BC3679C7FA}" srcOrd="0" destOrd="0" parTransId="{DBA245AE-1FDB-4E19-968C-7C328A042BFA}" sibTransId="{EB2BB3C3-33F9-4F0A-98FA-05CC2932F246}"/>
    <dgm:cxn modelId="{80A987B6-DC46-42F3-AB7C-512CB0DB683C}" type="presOf" srcId="{A5137266-F268-466C-B55A-4FC97B731A2D}" destId="{C042431A-C7A4-401B-B4AD-FBDA55B053F1}" srcOrd="0" destOrd="0" presId="urn:microsoft.com/office/officeart/2005/8/layout/chevron2"/>
    <dgm:cxn modelId="{9D647FB4-5AB1-4EEE-91F1-677BDC37106C}" srcId="{A5137266-F268-466C-B55A-4FC97B731A2D}" destId="{5F6AB0E2-F25A-4D7D-A583-FD104D0D0871}" srcOrd="0" destOrd="0" parTransId="{1F56EBF8-9BEB-4318-9116-EE6D2BEDBD54}" sibTransId="{7CB4028A-E1B0-4364-8873-14DC8FD47DC2}"/>
    <dgm:cxn modelId="{27444FD7-D03E-432F-895E-20C2208000ED}" srcId="{D3B9A903-8E0D-43A9-B057-7D330AB250E9}" destId="{A5137266-F268-466C-B55A-4FC97B731A2D}" srcOrd="1" destOrd="0" parTransId="{60BA1A6B-A0B2-4799-95E8-52D1B873FCAE}" sibTransId="{FA7988EA-BDB8-473D-A9AE-C7D99760C4F0}"/>
    <dgm:cxn modelId="{7B9D0AFF-A502-492B-ACF7-FBCA04599411}" type="presOf" srcId="{D3B9A903-8E0D-43A9-B057-7D330AB250E9}" destId="{BB9F1B7A-F098-46CA-B694-F53F71FDB3C9}" srcOrd="0" destOrd="0" presId="urn:microsoft.com/office/officeart/2005/8/layout/chevron2"/>
    <dgm:cxn modelId="{D75424FB-1BF5-408D-8E1C-D9AB8B2952A4}" type="presOf" srcId="{83FC73B7-A214-48F1-9DB6-2E4105EDD338}" destId="{91C011AE-D9E6-4FC0-9A10-A9D1C1A877B5}" srcOrd="0" destOrd="0" presId="urn:microsoft.com/office/officeart/2005/8/layout/chevron2"/>
    <dgm:cxn modelId="{43A50C31-3F18-47E2-A933-7892B797BA8A}" type="presOf" srcId="{8B67C9D3-D1D1-4844-9D55-DA5876457CEF}" destId="{564BE0F8-3BD0-4521-A09B-FE35959AA823}" srcOrd="0" destOrd="0" presId="urn:microsoft.com/office/officeart/2005/8/layout/chevron2"/>
    <dgm:cxn modelId="{DEBDF8BF-2541-4B08-BFF0-326120115A72}" type="presOf" srcId="{3EC0F0BA-62B5-420D-B237-BB7164E9953A}" destId="{DD704187-3E6F-4415-907C-E758E3DE3CEA}" srcOrd="0" destOrd="0" presId="urn:microsoft.com/office/officeart/2005/8/layout/chevron2"/>
    <dgm:cxn modelId="{072A9771-19D6-4022-9009-D469AEFF870A}" srcId="{D3B9A903-8E0D-43A9-B057-7D330AB250E9}" destId="{56BBF35A-E59A-4E1E-8680-650E650DF73D}" srcOrd="2" destOrd="0" parTransId="{3AA6500E-4A1C-4938-AA07-5D3D51CE3343}" sibTransId="{E51017BF-1DD1-4BEB-8313-6C02D4D6BF3E}"/>
    <dgm:cxn modelId="{55377459-DD13-46E5-A56E-947D80FA676B}" srcId="{D3B9A903-8E0D-43A9-B057-7D330AB250E9}" destId="{3EC0F0BA-62B5-420D-B237-BB7164E9953A}" srcOrd="0" destOrd="0" parTransId="{B8C09E4A-7766-4EE2-B907-6451236DE16C}" sibTransId="{72C4DA7F-AB3D-4AD2-AA51-655865DA42AA}"/>
    <dgm:cxn modelId="{41AFDE16-0897-4A20-9453-0C42ED303003}" srcId="{56BBF35A-E59A-4E1E-8680-650E650DF73D}" destId="{94DD0569-F0FA-4F07-AF36-F36F1298E5D8}" srcOrd="0" destOrd="0" parTransId="{2F5804CF-4239-4C46-88CA-69AF4CDDC670}" sibTransId="{F12BCBA8-7325-4D54-BBF4-D8BEE483A26A}"/>
    <dgm:cxn modelId="{2E28FD97-FCF5-495B-96DC-1BA7C7D3144E}" srcId="{83FC73B7-A214-48F1-9DB6-2E4105EDD338}" destId="{8B67C9D3-D1D1-4844-9D55-DA5876457CEF}" srcOrd="0" destOrd="0" parTransId="{24821799-E0CC-43AE-AEB8-E2AD59DAC76D}" sibTransId="{63824547-B8A8-4903-A691-F93CA569BF0C}"/>
    <dgm:cxn modelId="{16B54675-F1BE-4AA2-9857-3BDF5CEE2FF4}" type="presOf" srcId="{94DD0569-F0FA-4F07-AF36-F36F1298E5D8}" destId="{8EB441B5-0135-4549-B8F9-193E3108138A}" srcOrd="0" destOrd="0" presId="urn:microsoft.com/office/officeart/2005/8/layout/chevron2"/>
    <dgm:cxn modelId="{7FE89563-96B5-4A3B-BA9C-2DC863A445B0}" type="presParOf" srcId="{BB9F1B7A-F098-46CA-B694-F53F71FDB3C9}" destId="{958F3614-A22B-4216-9358-CCA03E295702}" srcOrd="0" destOrd="0" presId="urn:microsoft.com/office/officeart/2005/8/layout/chevron2"/>
    <dgm:cxn modelId="{8CB49B71-E6D8-4467-AD8E-218F4AE85BAA}" type="presParOf" srcId="{958F3614-A22B-4216-9358-CCA03E295702}" destId="{DD704187-3E6F-4415-907C-E758E3DE3CEA}" srcOrd="0" destOrd="0" presId="urn:microsoft.com/office/officeart/2005/8/layout/chevron2"/>
    <dgm:cxn modelId="{6CD7538D-1123-41E8-873E-62455F807D64}" type="presParOf" srcId="{958F3614-A22B-4216-9358-CCA03E295702}" destId="{5E44E1E6-B79B-42D5-AF27-324988040F19}" srcOrd="1" destOrd="0" presId="urn:microsoft.com/office/officeart/2005/8/layout/chevron2"/>
    <dgm:cxn modelId="{B8B7A724-F7FF-40FC-AFDD-4790BD95FB2D}" type="presParOf" srcId="{BB9F1B7A-F098-46CA-B694-F53F71FDB3C9}" destId="{1949BC32-46AD-4947-9818-26D8929D25C1}" srcOrd="1" destOrd="0" presId="urn:microsoft.com/office/officeart/2005/8/layout/chevron2"/>
    <dgm:cxn modelId="{504CFE30-BC74-425C-ACA9-2678DD03EB51}" type="presParOf" srcId="{BB9F1B7A-F098-46CA-B694-F53F71FDB3C9}" destId="{8623FD95-A207-416A-9540-CA67E8316CA6}" srcOrd="2" destOrd="0" presId="urn:microsoft.com/office/officeart/2005/8/layout/chevron2"/>
    <dgm:cxn modelId="{FA760A6D-D00E-4D29-9392-D7863E16AACB}" type="presParOf" srcId="{8623FD95-A207-416A-9540-CA67E8316CA6}" destId="{C042431A-C7A4-401B-B4AD-FBDA55B053F1}" srcOrd="0" destOrd="0" presId="urn:microsoft.com/office/officeart/2005/8/layout/chevron2"/>
    <dgm:cxn modelId="{27EEA981-67D0-42F2-8FB9-E51D4733BC7A}" type="presParOf" srcId="{8623FD95-A207-416A-9540-CA67E8316CA6}" destId="{6DC9582A-4121-4EF5-A2B2-F3EDC6717E7C}" srcOrd="1" destOrd="0" presId="urn:microsoft.com/office/officeart/2005/8/layout/chevron2"/>
    <dgm:cxn modelId="{64606E55-E7A1-4F74-A1CE-0BB42D1249A6}" type="presParOf" srcId="{BB9F1B7A-F098-46CA-B694-F53F71FDB3C9}" destId="{BDDA07F8-DB42-4C2A-AB66-E94D1A94AB6A}" srcOrd="3" destOrd="0" presId="urn:microsoft.com/office/officeart/2005/8/layout/chevron2"/>
    <dgm:cxn modelId="{E046521D-7FF7-4B6A-9429-6C0D3FD72292}" type="presParOf" srcId="{BB9F1B7A-F098-46CA-B694-F53F71FDB3C9}" destId="{AC7539D6-88A7-47E6-B237-CD7663F7252B}" srcOrd="4" destOrd="0" presId="urn:microsoft.com/office/officeart/2005/8/layout/chevron2"/>
    <dgm:cxn modelId="{7D7216AA-30FC-4EAD-9531-3F16A8D2E461}" type="presParOf" srcId="{AC7539D6-88A7-47E6-B237-CD7663F7252B}" destId="{DE8CBCD3-C760-4BE7-97E1-C1F8EC95AA3F}" srcOrd="0" destOrd="0" presId="urn:microsoft.com/office/officeart/2005/8/layout/chevron2"/>
    <dgm:cxn modelId="{E6DF6895-26B2-4EBE-988A-9CF0550420DB}" type="presParOf" srcId="{AC7539D6-88A7-47E6-B237-CD7663F7252B}" destId="{8EB441B5-0135-4549-B8F9-193E3108138A}" srcOrd="1" destOrd="0" presId="urn:microsoft.com/office/officeart/2005/8/layout/chevron2"/>
    <dgm:cxn modelId="{A00DC51F-DBDC-4816-AB57-F6D51A2BB54D}" type="presParOf" srcId="{BB9F1B7A-F098-46CA-B694-F53F71FDB3C9}" destId="{D8501A9B-D25D-4A2F-AF0F-3E9DEE85AD8A}" srcOrd="5" destOrd="0" presId="urn:microsoft.com/office/officeart/2005/8/layout/chevron2"/>
    <dgm:cxn modelId="{C086D9B5-B721-4282-97CC-2420E32AC53B}" type="presParOf" srcId="{BB9F1B7A-F098-46CA-B694-F53F71FDB3C9}" destId="{1B2A9BCC-4584-4653-AD8A-B9BE5A0EF227}" srcOrd="6" destOrd="0" presId="urn:microsoft.com/office/officeart/2005/8/layout/chevron2"/>
    <dgm:cxn modelId="{46E997BD-8B81-43F4-8CCA-4E9F3874FDB0}" type="presParOf" srcId="{1B2A9BCC-4584-4653-AD8A-B9BE5A0EF227}" destId="{91C011AE-D9E6-4FC0-9A10-A9D1C1A877B5}" srcOrd="0" destOrd="0" presId="urn:microsoft.com/office/officeart/2005/8/layout/chevron2"/>
    <dgm:cxn modelId="{C28ECDDA-3362-4B03-A6D9-8D85011CF3CE}" type="presParOf" srcId="{1B2A9BCC-4584-4653-AD8A-B9BE5A0EF227}" destId="{564BE0F8-3BD0-4521-A09B-FE35959AA823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D3B8-4C1C-4A64-B905-1F8E5337BF77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019D-06E4-419D-A212-98A1C5120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1577B-61C2-4CF9-98D9-ED905A4FB3E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59B2-BA32-4B42-B530-C50CC910A8B1}" type="datetimeFigureOut">
              <a:rPr lang="ru-RU" smtClean="0"/>
              <a:pPr/>
              <a:t>28.05.2011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C135-EE2E-44CF-9DFF-98957AF455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t1.mp3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4;&#1082;&#1089;&#1072;&#1085;&#1072;\&#1057;&#1086;&#1079;&#1076;&#1072;&#1085;&#1080;&#1077;%20&#1050;&#1054;&#1056;%20&#1048;&#1090;&#1086;&#1075;&#1086;&#1074;&#1072;&#1103;%20&#1088;&#1072;&#1073;&#1086;&#1090;&#1072;\bezudarnaia_glasnaia\funtik.wmv" TargetMode="External"/><Relationship Id="rId5" Type="http://schemas.openxmlformats.org/officeDocument/2006/relationships/slide" Target="slide1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ilmiki.arjlover.net/" TargetMode="External"/><Relationship Id="rId3" Type="http://schemas.openxmlformats.org/officeDocument/2006/relationships/hyperlink" Target="http://www.liveinternet.ru/users/3955155/post136918613/" TargetMode="External"/><Relationship Id="rId7" Type="http://schemas.openxmlformats.org/officeDocument/2006/relationships/hyperlink" Target="http://noise.podst.ru/?userTag=%D0%BC%D1%83%D0%B7%D1%8B%D0%BA%D0%B0%D0%BB%D1%8C%D0%BD%D0%B0%D1%8F+%D1%88%D0%BA%D0%B0%D1%82%D1%83%D0%BB%D0%BA%D0%B0" TargetMode="External"/><Relationship Id="rId2" Type="http://schemas.openxmlformats.org/officeDocument/2006/relationships/hyperlink" Target="http://newsoftek.at.ua/publ/mir_animacij/shkatulochki/shkatulochki/109-1-0-120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://aida.ucoz.ru/" TargetMode="External"/><Relationship Id="rId4" Type="http://schemas.openxmlformats.org/officeDocument/2006/relationships/hyperlink" Target="http://11-a.ru/category/dragocennie_kamni" TargetMode="External"/><Relationship Id="rId9" Type="http://schemas.openxmlformats.org/officeDocument/2006/relationships/hyperlink" Target="http://it-n.ru/board.aspx?cat_no=236875&amp;tmpl=Thread&amp;BoardId=236878&amp;ThreadId=365529&amp;page=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11" Type="http://schemas.openxmlformats.org/officeDocument/2006/relationships/slide" Target="slide32.xml"/><Relationship Id="rId5" Type="http://schemas.openxmlformats.org/officeDocument/2006/relationships/slide" Target="slide23.xml"/><Relationship Id="rId10" Type="http://schemas.openxmlformats.org/officeDocument/2006/relationships/image" Target="../media/image47.gif"/><Relationship Id="rId4" Type="http://schemas.openxmlformats.org/officeDocument/2006/relationships/slide" Target="slide5.xml"/><Relationship Id="rId9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53.jpeg"/><Relationship Id="rId18" Type="http://schemas.openxmlformats.org/officeDocument/2006/relationships/image" Target="../media/image57.jpeg"/><Relationship Id="rId3" Type="http://schemas.openxmlformats.org/officeDocument/2006/relationships/image" Target="../media/image48.jpeg"/><Relationship Id="rId21" Type="http://schemas.openxmlformats.org/officeDocument/2006/relationships/image" Target="../media/image60.jpeg"/><Relationship Id="rId7" Type="http://schemas.openxmlformats.org/officeDocument/2006/relationships/image" Target="../media/image50.jpeg"/><Relationship Id="rId12" Type="http://schemas.openxmlformats.org/officeDocument/2006/relationships/slide" Target="slide30.xml"/><Relationship Id="rId17" Type="http://schemas.openxmlformats.org/officeDocument/2006/relationships/image" Target="../media/image56.jpeg"/><Relationship Id="rId2" Type="http://schemas.openxmlformats.org/officeDocument/2006/relationships/audio" Target="../media/audio1.wav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52.jpeg"/><Relationship Id="rId24" Type="http://schemas.openxmlformats.org/officeDocument/2006/relationships/slide" Target="slide31.xml"/><Relationship Id="rId5" Type="http://schemas.openxmlformats.org/officeDocument/2006/relationships/image" Target="../media/image49.jpeg"/><Relationship Id="rId15" Type="http://schemas.openxmlformats.org/officeDocument/2006/relationships/image" Target="../media/image54.jpeg"/><Relationship Id="rId23" Type="http://schemas.openxmlformats.org/officeDocument/2006/relationships/image" Target="../media/image61.png"/><Relationship Id="rId10" Type="http://schemas.openxmlformats.org/officeDocument/2006/relationships/slide" Target="slide27.xml"/><Relationship Id="rId19" Type="http://schemas.openxmlformats.org/officeDocument/2006/relationships/image" Target="../media/image58.gif"/><Relationship Id="rId4" Type="http://schemas.openxmlformats.org/officeDocument/2006/relationships/slide" Target="slide25.xml"/><Relationship Id="rId9" Type="http://schemas.openxmlformats.org/officeDocument/2006/relationships/image" Target="../media/image51.jpeg"/><Relationship Id="rId14" Type="http://schemas.openxmlformats.org/officeDocument/2006/relationships/slide" Target="slide26.xml"/><Relationship Id="rId22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slide" Target="slide24.xml"/><Relationship Id="rId5" Type="http://schemas.openxmlformats.org/officeDocument/2006/relationships/image" Target="../media/image59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4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slide" Target="slide24.xml"/><Relationship Id="rId5" Type="http://schemas.openxmlformats.org/officeDocument/2006/relationships/image" Target="../media/image59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slide" Target="slide24.xml"/><Relationship Id="rId5" Type="http://schemas.openxmlformats.org/officeDocument/2006/relationships/image" Target="../media/image59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slide" Target="slide24.xml"/><Relationship Id="rId5" Type="http://schemas.openxmlformats.org/officeDocument/2006/relationships/image" Target="../media/image59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slide" Target="slide24.xml"/><Relationship Id="rId5" Type="http://schemas.openxmlformats.org/officeDocument/2006/relationships/image" Target="../media/image59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slide" Target="slide24.xml"/><Relationship Id="rId5" Type="http://schemas.openxmlformats.org/officeDocument/2006/relationships/image" Target="../media/image59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60.jpeg"/><Relationship Id="rId7" Type="http://schemas.openxmlformats.org/officeDocument/2006/relationships/image" Target="../media/image76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55.jpeg"/><Relationship Id="rId4" Type="http://schemas.openxmlformats.org/officeDocument/2006/relationships/image" Target="../media/image74.jpeg"/><Relationship Id="rId9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knopka-opt.narod.ru/fotos/149912.jpg" TargetMode="External"/><Relationship Id="rId13" Type="http://schemas.openxmlformats.org/officeDocument/2006/relationships/hyperlink" Target="http://aida.ucoz.ru/" TargetMode="External"/><Relationship Id="rId3" Type="http://schemas.openxmlformats.org/officeDocument/2006/relationships/hyperlink" Target="http://doshkolnik.info/sunduk/neznaika.jpg" TargetMode="External"/><Relationship Id="rId7" Type="http://schemas.openxmlformats.org/officeDocument/2006/relationships/hyperlink" Target="http://mp3-slovo.ru/sk/nezn.htm" TargetMode="External"/><Relationship Id="rId12" Type="http://schemas.openxmlformats.org/officeDocument/2006/relationships/slide" Target="slide22.xml"/><Relationship Id="rId2" Type="http://schemas.openxmlformats.org/officeDocument/2006/relationships/hyperlink" Target="http://i1.woman.ru/images/message/9/5/img_957c2e782934944233c4c01f5bac086e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fttoys.com.ua/content/blogsection/2/28/" TargetMode="External"/><Relationship Id="rId11" Type="http://schemas.openxmlformats.org/officeDocument/2006/relationships/image" Target="../media/image61.png"/><Relationship Id="rId5" Type="http://schemas.openxmlformats.org/officeDocument/2006/relationships/hyperlink" Target="http://i1.focus.ua/img/a/8/9/142898.jpg?1284143902" TargetMode="External"/><Relationship Id="rId10" Type="http://schemas.openxmlformats.org/officeDocument/2006/relationships/slide" Target="slide5.xml"/><Relationship Id="rId4" Type="http://schemas.openxmlformats.org/officeDocument/2006/relationships/hyperlink" Target="http://www.happyplay.ru/components/com_virtuemart/shop_image/product/_________________4b9f797379737.jpg" TargetMode="External"/><Relationship Id="rId9" Type="http://schemas.openxmlformats.org/officeDocument/2006/relationships/hyperlink" Target="http://img0.liveinternet.ru/images/attach/c/1/57/185/57185117_1228339052_tortgollandskijj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8.xml"/><Relationship Id="rId18" Type="http://schemas.openxmlformats.org/officeDocument/2006/relationships/image" Target="../media/image8.jpeg"/><Relationship Id="rId3" Type="http://schemas.openxmlformats.org/officeDocument/2006/relationships/slide" Target="slide6.xml"/><Relationship Id="rId21" Type="http://schemas.openxmlformats.org/officeDocument/2006/relationships/slide" Target="slide18.xml"/><Relationship Id="rId7" Type="http://schemas.openxmlformats.org/officeDocument/2006/relationships/slide" Target="slide10.xml"/><Relationship Id="rId12" Type="http://schemas.openxmlformats.org/officeDocument/2006/relationships/slide" Target="slide14.xml"/><Relationship Id="rId17" Type="http://schemas.openxmlformats.org/officeDocument/2006/relationships/slide" Target="slide16.xml"/><Relationship Id="rId2" Type="http://schemas.openxmlformats.org/officeDocument/2006/relationships/image" Target="../media/image2.gif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9.xml"/><Relationship Id="rId5" Type="http://schemas.openxmlformats.org/officeDocument/2006/relationships/slide" Target="slide13.xml"/><Relationship Id="rId15" Type="http://schemas.openxmlformats.org/officeDocument/2006/relationships/slide" Target="slide11.xml"/><Relationship Id="rId23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slide" Target="slide19.xml"/><Relationship Id="rId4" Type="http://schemas.openxmlformats.org/officeDocument/2006/relationships/image" Target="../media/image4.jpeg"/><Relationship Id="rId9" Type="http://schemas.openxmlformats.org/officeDocument/2006/relationships/image" Target="../media/image6.jpeg"/><Relationship Id="rId14" Type="http://schemas.openxmlformats.org/officeDocument/2006/relationships/image" Target="../media/image7.jpeg"/><Relationship Id="rId22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poprobuy_eshe.wav" TargetMode="External"/><Relationship Id="rId1" Type="http://schemas.openxmlformats.org/officeDocument/2006/relationships/audio" Target="file:///D:\&#1054;&#1082;&#1089;&#1072;&#1085;&#1072;\&#1057;&#1086;&#1079;&#1076;&#1072;&#1085;&#1080;&#1077;%20&#1050;&#1054;&#1056;%20&#1048;&#1090;&#1086;&#1075;&#1086;&#1074;&#1072;&#1103;%20&#1088;&#1072;&#1073;&#1086;&#1090;&#1072;\bezudarnaia_glasnaia\molodec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785926"/>
            <a:ext cx="7666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Игры по теме «Безударные гласные»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500570"/>
            <a:ext cx="37626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err="1" smtClean="0">
                <a:solidFill>
                  <a:srgbClr val="002060"/>
                </a:solidFill>
              </a:rPr>
              <a:t>Бойкова</a:t>
            </a:r>
            <a:r>
              <a:rPr lang="ru-RU" sz="2400" dirty="0" smtClean="0">
                <a:solidFill>
                  <a:srgbClr val="002060"/>
                </a:solidFill>
              </a:rPr>
              <a:t> О. В.,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МОУ СОШ №1 г. Конаково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Тверской обл.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143248"/>
            <a:ext cx="374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2" action="ppaction://hlinksldjump"/>
              </a:rPr>
              <a:t>Волшебная шкатулочка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3143248"/>
            <a:ext cx="287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hlinkClick r:id="rId3" action="ppaction://hlinksldjump"/>
              </a:rPr>
              <a:t>Помоги Незнайке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СТ … ЛОВАЯ</a:t>
            </a:r>
            <a:endParaRPr lang="ru-RU" sz="3600" b="1" dirty="0"/>
          </a:p>
        </p:txBody>
      </p:sp>
      <p:sp>
        <p:nvSpPr>
          <p:cNvPr id="5" name="Солнце 4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5357818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714412" y="5143512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642974" y="4500570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1142984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ОБЪ … ВЛЕНИЕ</a:t>
            </a:r>
            <a:endParaRPr lang="ru-RU" sz="3600" b="1" dirty="0"/>
          </a:p>
        </p:txBody>
      </p:sp>
      <p:sp>
        <p:nvSpPr>
          <p:cNvPr id="4" name="Солнце 3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929058" y="3286124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71536" y="3929066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642974" y="4572008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-500098" y="5286388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496" y="1142984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857488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 … ЧЕЛИ</a:t>
            </a:r>
            <a:endParaRPr lang="ru-RU" sz="3600" b="1" dirty="0"/>
          </a:p>
        </p:txBody>
      </p:sp>
      <p:sp>
        <p:nvSpPr>
          <p:cNvPr id="4" name="Солнце 3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357818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7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642974" y="5286388"/>
            <a:ext cx="304800" cy="304800"/>
          </a:xfrm>
          <a:prstGeom prst="rect">
            <a:avLst/>
          </a:prstGeom>
        </p:spPr>
      </p:pic>
      <p:pic>
        <p:nvPicPr>
          <p:cNvPr id="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571536" y="450057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114298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НАР … ДИЛИСЬ</a:t>
            </a:r>
            <a:endParaRPr lang="ru-RU" sz="3600" b="1" dirty="0"/>
          </a:p>
        </p:txBody>
      </p:sp>
      <p:sp>
        <p:nvSpPr>
          <p:cNvPr id="4" name="Солнце 3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3929058" y="3286124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00098" y="5357826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571536" y="4714884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-571536" y="4071942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9058" y="1142984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 … ТОК</a:t>
            </a:r>
            <a:endParaRPr lang="ru-RU" sz="3600" b="1" dirty="0"/>
          </a:p>
        </p:txBody>
      </p:sp>
      <p:sp>
        <p:nvSpPr>
          <p:cNvPr id="3" name="Солнце 2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357818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00098" y="4929198"/>
            <a:ext cx="304800" cy="304800"/>
          </a:xfrm>
          <a:prstGeom prst="rect">
            <a:avLst/>
          </a:prstGeom>
        </p:spPr>
      </p:pic>
      <p:pic>
        <p:nvPicPr>
          <p:cNvPr id="7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500098" y="4357694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114298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2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 … ТАТЬ</a:t>
            </a:r>
            <a:endParaRPr lang="ru-RU" sz="3600" b="1" dirty="0"/>
          </a:p>
        </p:txBody>
      </p:sp>
      <p:sp>
        <p:nvSpPr>
          <p:cNvPr id="3" name="Солнце 2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642974" y="5286388"/>
            <a:ext cx="304800" cy="304800"/>
          </a:xfrm>
          <a:prstGeom prst="rect">
            <a:avLst/>
          </a:prstGeom>
        </p:spPr>
      </p:pic>
      <p:pic>
        <p:nvPicPr>
          <p:cNvPr id="7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642974" y="4714884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0496" y="1142984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2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ЗВ … НИТЬ</a:t>
            </a:r>
            <a:endParaRPr lang="ru-RU" sz="3600" b="1" dirty="0"/>
          </a:p>
        </p:txBody>
      </p:sp>
      <p:sp>
        <p:nvSpPr>
          <p:cNvPr id="3" name="Солнце 2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71536" y="5000636"/>
            <a:ext cx="304800" cy="304800"/>
          </a:xfrm>
          <a:prstGeom prst="rect">
            <a:avLst/>
          </a:prstGeom>
        </p:spPr>
      </p:pic>
      <p:pic>
        <p:nvPicPr>
          <p:cNvPr id="7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571536" y="4429132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1142984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 … ДОВЫЙ</a:t>
            </a:r>
            <a:endParaRPr lang="ru-RU" sz="3600" b="1" dirty="0"/>
          </a:p>
        </p:txBody>
      </p:sp>
      <p:sp>
        <p:nvSpPr>
          <p:cNvPr id="4" name="Солнце 3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3929058" y="3357562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00098" y="4714884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500098" y="4071942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-571536" y="34290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114298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2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 … ДОШКИ</a:t>
            </a:r>
            <a:endParaRPr lang="ru-RU" sz="3600" b="1" dirty="0"/>
          </a:p>
        </p:txBody>
      </p:sp>
      <p:sp>
        <p:nvSpPr>
          <p:cNvPr id="3" name="Солнце 2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44" y="114298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571536" y="5000636"/>
            <a:ext cx="304800" cy="304800"/>
          </a:xfrm>
          <a:prstGeom prst="rect">
            <a:avLst/>
          </a:prstGeom>
        </p:spPr>
      </p:pic>
      <p:pic>
        <p:nvPicPr>
          <p:cNvPr id="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642974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 … СТОПАД</a:t>
            </a:r>
            <a:endParaRPr lang="ru-RU" sz="3600" b="1" dirty="0"/>
          </a:p>
        </p:txBody>
      </p:sp>
      <p:sp>
        <p:nvSpPr>
          <p:cNvPr id="3" name="Солнце 2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642974" y="5072074"/>
            <a:ext cx="304800" cy="304800"/>
          </a:xfrm>
          <a:prstGeom prst="rect">
            <a:avLst/>
          </a:prstGeom>
        </p:spPr>
      </p:pic>
      <p:pic>
        <p:nvPicPr>
          <p:cNvPr id="7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-714412" y="450057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3306" y="1142984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Волшебная шкатулочка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0_19b5e_c398ee32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285992"/>
            <a:ext cx="3500462" cy="3593277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>
            <a:off x="6000760" y="6143644"/>
            <a:ext cx="2928926" cy="714356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Правила игры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t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500098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b5e_c398ee32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143248"/>
            <a:ext cx="2714644" cy="2786624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flipH="1">
            <a:off x="1714480" y="785794"/>
            <a:ext cx="4786346" cy="285752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хорошо потрудился!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funt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7356" y="1214422"/>
            <a:ext cx="5357850" cy="4018388"/>
          </a:xfrm>
          <a:prstGeom prst="rect">
            <a:avLst/>
          </a:prstGeom>
        </p:spPr>
      </p:pic>
      <p:sp>
        <p:nvSpPr>
          <p:cNvPr id="10" name="Управляющая кнопка: возврат 9">
            <a:hlinkClick r:id="rId5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http://newsoftek.at.ua/publ/mir_animacij/shkatulochki/shkatulochki/109-1-0-120</a:t>
            </a:r>
            <a:r>
              <a:rPr lang="ru-RU" dirty="0" smtClean="0"/>
              <a:t> - шкатулка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285728"/>
            <a:ext cx="137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Ресурсы: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73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http://www.liveinternet.ru/users/3955155/post136918613/</a:t>
            </a:r>
            <a:r>
              <a:rPr lang="ru-RU" dirty="0" smtClean="0"/>
              <a:t> - алмазы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71678"/>
            <a:ext cx="829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http://11-a.ru/category/dragocennie_kamni</a:t>
            </a:r>
            <a:r>
              <a:rPr lang="ru-RU" dirty="0" smtClean="0"/>
              <a:t> - сапфир, янтарь, изумруд, топаз, рубин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00306"/>
            <a:ext cx="261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http://aida.ucoz.ru/</a:t>
            </a:r>
            <a:r>
              <a:rPr lang="ru-RU" dirty="0" smtClean="0"/>
              <a:t> - фон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143768" y="6143644"/>
            <a:ext cx="1549912" cy="71435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назад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92893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http://noise.podst.ru/?userTag=%D0%BC%D1%83%D0%B7%D1%8B%D0%BA%D0%B0%D0%BB%D1%8C%D0%BD%D0%B0%D1%8F+%D1%88%D0%BA%D0%B0%D1%82%D1%83%D0%BB%D0%BA%D0%B0</a:t>
            </a:r>
            <a:r>
              <a:rPr lang="ru-RU" dirty="0" smtClean="0"/>
              <a:t> – звук шкатулки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762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4214818"/>
            <a:ext cx="8210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Звуки «Молодец!», «Попробуй ещё» из урока </a:t>
            </a:r>
            <a:r>
              <a:rPr lang="ru-RU" dirty="0" err="1" smtClean="0"/>
              <a:t>Нехорошкиной</a:t>
            </a:r>
            <a:r>
              <a:rPr lang="ru-RU" dirty="0" smtClean="0"/>
              <a:t> О. А.</a:t>
            </a:r>
          </a:p>
          <a:p>
            <a:r>
              <a:rPr lang="ru-RU" dirty="0" smtClean="0"/>
              <a:t> «Как использовать </a:t>
            </a:r>
            <a:r>
              <a:rPr lang="ru-RU" dirty="0" err="1" smtClean="0"/>
              <a:t>медиаобъекты</a:t>
            </a:r>
            <a:r>
              <a:rPr lang="ru-RU" dirty="0" smtClean="0"/>
              <a:t> в презентациях»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9"/>
              </a:rPr>
              <a:t>http://it-n.ru/board.aspx?cat_no=236875&amp;tmpl=Thread&amp;BoardId=236878&amp;ThreadId</a:t>
            </a:r>
            <a:endParaRPr lang="ru-RU" dirty="0" smtClean="0">
              <a:hlinkClick r:id="rId9"/>
            </a:endParaRPr>
          </a:p>
          <a:p>
            <a:r>
              <a:rPr lang="en-US" dirty="0" smtClean="0">
                <a:hlinkClick r:id="rId9"/>
              </a:rPr>
              <a:t>=365529&amp;page=8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714480" y="2643182"/>
            <a:ext cx="2304256" cy="2498576"/>
            <a:chOff x="2555776" y="1584176"/>
            <a:chExt cx="2304256" cy="2498576"/>
          </a:xfrm>
        </p:grpSpPr>
        <p:pic>
          <p:nvPicPr>
            <p:cNvPr id="13" name="Рисунок 12" descr="sw20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856" y="1584176"/>
              <a:ext cx="792088" cy="1804922"/>
            </a:xfrm>
            <a:prstGeom prst="rect">
              <a:avLst/>
            </a:prstGeom>
          </p:spPr>
        </p:pic>
        <p:sp>
          <p:nvSpPr>
            <p:cNvPr id="14" name="Овал 13">
              <a:hlinkClick r:id="rId4" action="ppaction://hlinksldjump"/>
            </p:cNvPr>
            <p:cNvSpPr/>
            <p:nvPr/>
          </p:nvSpPr>
          <p:spPr>
            <a:xfrm>
              <a:off x="2555776" y="3168352"/>
              <a:ext cx="2304256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hlinkClick r:id="rId5" action="ppaction://hlinksldjump"/>
                </a:rPr>
                <a:t>Правила игры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929198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57214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4357694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57158" y="4857760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285728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85918" y="1643050"/>
            <a:ext cx="5606407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 Незнайке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img957c2e782934944233c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214942" y="2643182"/>
            <a:ext cx="2443712" cy="3054640"/>
          </a:xfrm>
          <a:prstGeom prst="rect">
            <a:avLst/>
          </a:prstGeom>
        </p:spPr>
      </p:pic>
      <p:sp>
        <p:nvSpPr>
          <p:cNvPr id="17" name="Облако 16"/>
          <p:cNvSpPr/>
          <p:nvPr/>
        </p:nvSpPr>
        <p:spPr>
          <a:xfrm>
            <a:off x="5572132" y="571480"/>
            <a:ext cx="2271722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357158" y="928670"/>
            <a:ext cx="1414466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11" action="ppaction://hlinksldjump"/>
          </p:cNvPr>
          <p:cNvSpPr/>
          <p:nvPr/>
        </p:nvSpPr>
        <p:spPr>
          <a:xfrm>
            <a:off x="2000232" y="6215082"/>
            <a:ext cx="1571636" cy="342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hlinkClick r:id="rId11" action="ppaction://hlinksldjump"/>
              </a:rPr>
              <a:t>ресурсы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259632" y="1268760"/>
          <a:ext cx="66247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1840" y="404664"/>
            <a:ext cx="353013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3071802" y="5857892"/>
            <a:ext cx="3240360" cy="57606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hlinkClick r:id="rId7" action="ppaction://hlinksldjump"/>
              </a:rPr>
              <a:t>Начать игру</a:t>
            </a:r>
            <a:endParaRPr lang="ru-RU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499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5F6FE"/>
              </a:clrFrom>
              <a:clrTo>
                <a:srgbClr val="E5F6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2348880"/>
            <a:ext cx="1728192" cy="1296144"/>
          </a:xfrm>
          <a:prstGeom prst="rect">
            <a:avLst/>
          </a:prstGeom>
        </p:spPr>
      </p:pic>
      <p:pic>
        <p:nvPicPr>
          <p:cNvPr id="5" name="Рисунок 4" descr="Копия (2) neznaik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11560" y="764704"/>
            <a:ext cx="1478735" cy="1800200"/>
          </a:xfrm>
          <a:prstGeom prst="rect">
            <a:avLst/>
          </a:prstGeom>
        </p:spPr>
      </p:pic>
      <p:pic>
        <p:nvPicPr>
          <p:cNvPr id="8" name="Рисунок 7" descr="Копия (5) neznaik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5508104" y="692696"/>
            <a:ext cx="1082898" cy="2016224"/>
          </a:xfrm>
          <a:prstGeom prst="rect">
            <a:avLst/>
          </a:prstGeom>
        </p:spPr>
      </p:pic>
      <p:pic>
        <p:nvPicPr>
          <p:cNvPr id="9" name="Рисунок 8" descr="Копия (6) neznaik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6876256" y="692696"/>
            <a:ext cx="1640063" cy="2113158"/>
          </a:xfrm>
          <a:prstGeom prst="rect">
            <a:avLst/>
          </a:prstGeom>
        </p:spPr>
      </p:pic>
      <p:pic>
        <p:nvPicPr>
          <p:cNvPr id="10" name="Рисунок 9" descr="Копия (4) neznaika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flipH="1">
            <a:off x="3635896" y="836711"/>
            <a:ext cx="1940704" cy="2100057"/>
          </a:xfrm>
          <a:prstGeom prst="rect">
            <a:avLst/>
          </a:prstGeom>
        </p:spPr>
      </p:pic>
      <p:pic>
        <p:nvPicPr>
          <p:cNvPr id="11" name="Рисунок 10" descr="Копия (8) neznaika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611560" y="2708920"/>
            <a:ext cx="1498848" cy="1880251"/>
          </a:xfrm>
          <a:prstGeom prst="rect">
            <a:avLst/>
          </a:prstGeom>
        </p:spPr>
      </p:pic>
      <p:pic>
        <p:nvPicPr>
          <p:cNvPr id="14" name="Рисунок 13" descr="Копия neznaika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2411760" y="764704"/>
            <a:ext cx="990445" cy="1800200"/>
          </a:xfrm>
          <a:prstGeom prst="rect">
            <a:avLst/>
          </a:prstGeom>
        </p:spPr>
      </p:pic>
      <p:pic>
        <p:nvPicPr>
          <p:cNvPr id="17" name="Рисунок 16" descr="_________________4b9f797379737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204864"/>
            <a:ext cx="1296144" cy="972108"/>
          </a:xfrm>
          <a:prstGeom prst="rect">
            <a:avLst/>
          </a:prstGeom>
        </p:spPr>
      </p:pic>
      <p:pic>
        <p:nvPicPr>
          <p:cNvPr id="19" name="Рисунок 18" descr="142898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492896"/>
            <a:ext cx="1277235" cy="827162"/>
          </a:xfrm>
          <a:prstGeom prst="rect">
            <a:avLst/>
          </a:prstGeom>
        </p:spPr>
      </p:pic>
      <p:pic>
        <p:nvPicPr>
          <p:cNvPr id="20" name="Рисунок 19" descr="2556120ben20gold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492896"/>
            <a:ext cx="1090653" cy="1112911"/>
          </a:xfrm>
          <a:prstGeom prst="rect">
            <a:avLst/>
          </a:prstGeom>
        </p:spPr>
      </p:pic>
      <p:pic>
        <p:nvPicPr>
          <p:cNvPr id="21" name="Рисунок 20" descr="nezn1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12160" y="2132856"/>
            <a:ext cx="880492" cy="1193067"/>
          </a:xfrm>
          <a:prstGeom prst="rect">
            <a:avLst/>
          </a:prstGeom>
        </p:spPr>
      </p:pic>
      <p:pic>
        <p:nvPicPr>
          <p:cNvPr id="13" name="Рисунок 12" descr="Копия (10) neznaika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6372200" y="3429000"/>
            <a:ext cx="2514600" cy="3190875"/>
          </a:xfrm>
          <a:prstGeom prst="rect">
            <a:avLst/>
          </a:prstGeom>
        </p:spPr>
      </p:pic>
      <p:pic>
        <p:nvPicPr>
          <p:cNvPr id="23" name="Рисунок 22" descr="57185117_1228339052_tortgollandskijj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1E4"/>
              </a:clrFrom>
              <a:clrTo>
                <a:srgbClr val="FFF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645024"/>
            <a:ext cx="1935215" cy="1440160"/>
          </a:xfrm>
          <a:prstGeom prst="rect">
            <a:avLst/>
          </a:prstGeom>
        </p:spPr>
      </p:pic>
      <p:pic>
        <p:nvPicPr>
          <p:cNvPr id="24" name="Рисунок 23" descr="ButtonCrysSB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03848" y="6165304"/>
            <a:ext cx="2808312" cy="548680"/>
          </a:xfrm>
          <a:prstGeom prst="rect">
            <a:avLst/>
          </a:prstGeom>
        </p:spPr>
      </p:pic>
      <p:sp>
        <p:nvSpPr>
          <p:cNvPr id="25" name="TextBox 24">
            <a:hlinkClick r:id="rId24" action="ppaction://hlinksldjump"/>
          </p:cNvPr>
          <p:cNvSpPr txBox="1"/>
          <p:nvPr/>
        </p:nvSpPr>
        <p:spPr>
          <a:xfrm>
            <a:off x="356388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24" action="ppaction://hlinksldjump"/>
              </a:rPr>
              <a:t>завершить показ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014E-6 L 0.40173 0.44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58557E-7 L 0.09566 0.39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025E-6 L -0.25642 0.370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3386E-6 L -0.05591 0.217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2104 L -0.36233 0.14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(2) neznai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 flipH="1">
            <a:off x="467544" y="548680"/>
            <a:ext cx="2628900" cy="320040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3347864" y="548680"/>
            <a:ext cx="5256584" cy="26642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учит … ль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357290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Копия (10) neznai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857884" y="3071810"/>
            <a:ext cx="2514600" cy="3190875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3714744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8286776" y="6373368"/>
            <a:ext cx="692656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2198" y="1428736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347864" y="548680"/>
            <a:ext cx="5256584" cy="26642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 …</a:t>
            </a:r>
            <a:r>
              <a:rPr lang="ru-RU" sz="3600" b="1" dirty="0" err="1" smtClean="0">
                <a:solidFill>
                  <a:srgbClr val="002060"/>
                </a:solidFill>
              </a:rPr>
              <a:t>сква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Копия neznai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43608" y="692696"/>
            <a:ext cx="1409700" cy="2562225"/>
          </a:xfrm>
          <a:prstGeom prst="rect">
            <a:avLst/>
          </a:prstGeom>
        </p:spPr>
      </p:pic>
      <p:sp>
        <p:nvSpPr>
          <p:cNvPr id="12" name="Блок-схема: перфолента 11"/>
          <p:cNvSpPr/>
          <p:nvPr/>
        </p:nvSpPr>
        <p:spPr>
          <a:xfrm>
            <a:off x="1357290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714744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Копия (10) neznai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857884" y="3071810"/>
            <a:ext cx="2514600" cy="3190875"/>
          </a:xfrm>
          <a:prstGeom prst="rect">
            <a:avLst/>
          </a:prstGeom>
        </p:spPr>
      </p:pic>
      <p:sp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8286776" y="6373368"/>
            <a:ext cx="692656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43570" y="1500174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347864" y="548680"/>
            <a:ext cx="5256584" cy="26642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3600" b="1" dirty="0" smtClean="0">
                <a:solidFill>
                  <a:srgbClr val="002060"/>
                </a:solidFill>
              </a:rPr>
              <a:t>п … </a:t>
            </a:r>
            <a:r>
              <a:rPr lang="ru-RU" sz="3600" b="1" dirty="0" err="1" smtClean="0">
                <a:solidFill>
                  <a:srgbClr val="002060"/>
                </a:solidFill>
              </a:rPr>
              <a:t>льто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опия (4) neznai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flipH="1">
            <a:off x="683568" y="620688"/>
            <a:ext cx="2528671" cy="2736304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1357290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714744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Копия (10) neznai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857884" y="3071810"/>
            <a:ext cx="2514600" cy="3190875"/>
          </a:xfrm>
          <a:prstGeom prst="rect">
            <a:avLst/>
          </a:prstGeom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8286776" y="6373368"/>
            <a:ext cx="692656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86446" y="150017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7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357554" y="428604"/>
            <a:ext cx="5256584" cy="26642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 … </a:t>
            </a:r>
            <a:r>
              <a:rPr lang="ru-RU" sz="3600" b="1" dirty="0" err="1" smtClean="0">
                <a:solidFill>
                  <a:srgbClr val="002060"/>
                </a:solidFill>
              </a:rPr>
              <a:t>поги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опия (5) neznai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1043608" y="476672"/>
            <a:ext cx="1512168" cy="2815473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1357290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714744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Копия (10) neznai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857884" y="3071810"/>
            <a:ext cx="2514600" cy="3190875"/>
          </a:xfrm>
          <a:prstGeom prst="rect">
            <a:avLst/>
          </a:prstGeom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8286776" y="6373368"/>
            <a:ext cx="692656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00694" y="1357298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347864" y="548680"/>
            <a:ext cx="5256584" cy="26642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 … рёза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опия (6) neznai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683568" y="548680"/>
            <a:ext cx="2285195" cy="2944386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1357290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714744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Копия (10) neznai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857884" y="3071810"/>
            <a:ext cx="2514600" cy="3190875"/>
          </a:xfrm>
          <a:prstGeom prst="rect">
            <a:avLst/>
          </a:prstGeom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8286776" y="6373368"/>
            <a:ext cx="692656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00694" y="1500174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31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Правила игры: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857232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с вырезом 3"/>
          <p:cNvSpPr/>
          <p:nvPr/>
        </p:nvSpPr>
        <p:spPr>
          <a:xfrm>
            <a:off x="6072198" y="6072206"/>
            <a:ext cx="2621482" cy="785794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Начать игру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000768"/>
            <a:ext cx="1928826" cy="4143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7" action="ppaction://hlinksldjump"/>
              </a:rPr>
              <a:t>ресурсы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347864" y="548680"/>
            <a:ext cx="5256584" cy="26642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 … пуста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опия (8) neznaik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827584" y="692696"/>
            <a:ext cx="2133600" cy="2676525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1357290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714744" y="4000504"/>
            <a:ext cx="1029772" cy="10081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Копия (10) neznaik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857884" y="3071810"/>
            <a:ext cx="2514600" cy="3190875"/>
          </a:xfrm>
          <a:prstGeom prst="rect">
            <a:avLst/>
          </a:prstGeom>
        </p:spPr>
      </p:pic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8286776" y="6373368"/>
            <a:ext cx="692656" cy="48463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29256" y="150017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957c2e782934944233c4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700808"/>
            <a:ext cx="38100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548680"/>
            <a:ext cx="414408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57185117_1228339052_tortgollandskij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1E4"/>
              </a:clrFrom>
              <a:clrTo>
                <a:srgbClr val="FFF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988840"/>
            <a:ext cx="2839963" cy="2113461"/>
          </a:xfrm>
          <a:prstGeom prst="rect">
            <a:avLst/>
          </a:prstGeom>
        </p:spPr>
      </p:pic>
      <p:pic>
        <p:nvPicPr>
          <p:cNvPr id="8" name="Рисунок 7" descr="2556120ben20gol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764704"/>
            <a:ext cx="2010916" cy="2051955"/>
          </a:xfrm>
          <a:prstGeom prst="rect">
            <a:avLst/>
          </a:prstGeom>
        </p:spPr>
      </p:pic>
      <p:pic>
        <p:nvPicPr>
          <p:cNvPr id="9" name="Рисунок 8" descr="_________________4b9f79737973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2112234" cy="1584176"/>
          </a:xfrm>
          <a:prstGeom prst="rect">
            <a:avLst/>
          </a:prstGeom>
        </p:spPr>
      </p:pic>
      <p:pic>
        <p:nvPicPr>
          <p:cNvPr id="10" name="Рисунок 9" descr="14289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708920"/>
            <a:ext cx="2068265" cy="1339448"/>
          </a:xfrm>
          <a:prstGeom prst="rect">
            <a:avLst/>
          </a:prstGeom>
        </p:spPr>
      </p:pic>
      <p:pic>
        <p:nvPicPr>
          <p:cNvPr id="11" name="Рисунок 10" descr="1499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5F6FE"/>
              </a:clrFrom>
              <a:clrTo>
                <a:srgbClr val="E5F6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0064" y="4077072"/>
            <a:ext cx="3233936" cy="2425452"/>
          </a:xfrm>
          <a:prstGeom prst="rect">
            <a:avLst/>
          </a:prstGeom>
        </p:spPr>
      </p:pic>
      <p:pic>
        <p:nvPicPr>
          <p:cNvPr id="12" name="Рисунок 11" descr="nezn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4253831"/>
            <a:ext cx="1656184" cy="2244129"/>
          </a:xfrm>
          <a:prstGeom prst="rect">
            <a:avLst/>
          </a:prstGeom>
        </p:spPr>
      </p:pic>
      <p:sp>
        <p:nvSpPr>
          <p:cNvPr id="13" name="Управляющая кнопка: возврат 12">
            <a:hlinkClick r:id="rId9" action="ppaction://hlinksldjump" highlightClick="1"/>
          </p:cNvPr>
          <p:cNvSpPr/>
          <p:nvPr/>
        </p:nvSpPr>
        <p:spPr>
          <a:xfrm>
            <a:off x="8388424" y="332656"/>
            <a:ext cx="430856" cy="504056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476672"/>
            <a:ext cx="201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Источники: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35729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http://i1.woman.ru/images/message/9/5/img_957c2e782934944233c4c01f5bac086e.gif</a:t>
            </a:r>
            <a:r>
              <a:rPr lang="ru-RU" dirty="0" smtClean="0"/>
              <a:t>  - Незнайка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071678"/>
            <a:ext cx="7042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http://doshkolnik.info/sunduk/neznaika.jpg</a:t>
            </a:r>
            <a:r>
              <a:rPr lang="ru-RU" dirty="0" smtClean="0"/>
              <a:t> - картинки с малышами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50030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http://www.happyplay.ru/components/com_virtuemart/shop_image/product/_________________4b9f797379737.jpg</a:t>
            </a:r>
            <a:r>
              <a:rPr lang="ru-RU" dirty="0" smtClean="0"/>
              <a:t> - машинка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21468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http://i1.focus.ua/img/a/8/9/142898.jpg?1284143902</a:t>
            </a:r>
            <a:r>
              <a:rPr lang="ru-RU" dirty="0" smtClean="0"/>
              <a:t> - крокодил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64331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http://www.softtoys.com.ua/content/blogsection/2/28/</a:t>
            </a:r>
            <a:r>
              <a:rPr lang="ru-RU" dirty="0" smtClean="0"/>
              <a:t> - мишка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071942"/>
            <a:ext cx="520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http://mp3-slovo.ru/sk/nezn.htm</a:t>
            </a:r>
            <a:r>
              <a:rPr lang="ru-RU" dirty="0" smtClean="0"/>
              <a:t> - обложка книги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4500570"/>
            <a:ext cx="593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http://knopka-opt.narod.ru/fotos/149912.jpg</a:t>
            </a:r>
            <a:r>
              <a:rPr lang="ru-RU" dirty="0" smtClean="0"/>
              <a:t> - велосипед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485776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http://img0.liveinternet.ru/images/attach/c/1/57/185/57185117_1228339052_tortgollandskijj.jpg</a:t>
            </a:r>
            <a:r>
              <a:rPr lang="ru-RU" dirty="0" smtClean="0"/>
              <a:t> - торт</a:t>
            </a:r>
            <a:endParaRPr lang="ru-RU" dirty="0"/>
          </a:p>
        </p:txBody>
      </p:sp>
      <p:pic>
        <p:nvPicPr>
          <p:cNvPr id="17" name="Рисунок 16" descr="ButtonCrysSB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6093296"/>
            <a:ext cx="1463521" cy="5040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40352" y="6093296"/>
            <a:ext cx="91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12" action="ppaction://hlinksldjump"/>
              </a:rPr>
              <a:t>назад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980728"/>
            <a:ext cx="316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hlinkClick r:id="rId13"/>
              </a:rPr>
              <a:t>http://aida.ucoz.ru</a:t>
            </a:r>
            <a:r>
              <a:rPr lang="en-US" dirty="0" smtClean="0"/>
              <a:t> – </a:t>
            </a:r>
            <a:r>
              <a:rPr lang="ru-RU" dirty="0" smtClean="0"/>
              <a:t>шаблон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14356"/>
            <a:ext cx="571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Если буква гласная</a:t>
            </a:r>
            <a:br>
              <a:rPr lang="ru-RU" sz="3600" dirty="0" smtClean="0"/>
            </a:br>
            <a:r>
              <a:rPr lang="ru-RU" sz="3600" dirty="0" smtClean="0"/>
              <a:t>Вызвала сомнение,</a:t>
            </a:r>
            <a:br>
              <a:rPr lang="ru-RU" sz="3600" dirty="0" smtClean="0"/>
            </a:br>
            <a:r>
              <a:rPr lang="ru-RU" sz="3600" dirty="0" smtClean="0"/>
              <a:t>Ты её немедленно</a:t>
            </a:r>
            <a:br>
              <a:rPr lang="ru-RU" sz="3600" dirty="0" smtClean="0"/>
            </a:br>
            <a:r>
              <a:rPr lang="ru-RU" sz="3600" dirty="0" smtClean="0"/>
              <a:t>Поставь под ударение.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3286124"/>
            <a:ext cx="47220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Тр…</a:t>
            </a:r>
            <a:r>
              <a:rPr lang="ru-RU" sz="2800" dirty="0" err="1" smtClean="0"/>
              <a:t>ва</a:t>
            </a:r>
            <a:r>
              <a:rPr lang="ru-RU" sz="2800" dirty="0" smtClean="0"/>
              <a:t> – тр</a:t>
            </a:r>
            <a:r>
              <a:rPr lang="ru-RU" sz="2800" u="sng" dirty="0" smtClean="0"/>
              <a:t>а</a:t>
            </a:r>
            <a:r>
              <a:rPr lang="ru-RU" sz="2800" dirty="0" smtClean="0"/>
              <a:t>вы – тр</a:t>
            </a:r>
            <a:r>
              <a:rPr lang="ru-RU" sz="2800" u="sng" dirty="0" smtClean="0"/>
              <a:t>а</a:t>
            </a:r>
            <a:r>
              <a:rPr lang="ru-RU" sz="2800" dirty="0" smtClean="0"/>
              <a:t>ва.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Л…жать – л</a:t>
            </a:r>
            <a:r>
              <a:rPr lang="ru-RU" sz="2800" u="sng" dirty="0" smtClean="0"/>
              <a:t>ё</a:t>
            </a:r>
            <a:r>
              <a:rPr lang="ru-RU" sz="2800" dirty="0" smtClean="0"/>
              <a:t>жа – л</a:t>
            </a:r>
            <a:r>
              <a:rPr lang="ru-RU" sz="2800" u="sng" dirty="0" smtClean="0"/>
              <a:t>е</a:t>
            </a:r>
            <a:r>
              <a:rPr lang="ru-RU" sz="2800" dirty="0" smtClean="0"/>
              <a:t>жать.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З…</a:t>
            </a:r>
            <a:r>
              <a:rPr lang="ru-RU" sz="2800" dirty="0" err="1" smtClean="0"/>
              <a:t>лёный</a:t>
            </a:r>
            <a:r>
              <a:rPr lang="ru-RU" sz="2800" dirty="0" smtClean="0"/>
              <a:t> – з</a:t>
            </a:r>
            <a:r>
              <a:rPr lang="ru-RU" sz="2800" u="sng" dirty="0" smtClean="0"/>
              <a:t>е</a:t>
            </a:r>
            <a:r>
              <a:rPr lang="ru-RU" sz="2800" dirty="0" smtClean="0"/>
              <a:t>лень – з</a:t>
            </a:r>
            <a:r>
              <a:rPr lang="ru-RU" sz="2800" u="sng" dirty="0" smtClean="0"/>
              <a:t>е</a:t>
            </a:r>
            <a:r>
              <a:rPr lang="ru-RU" sz="2800" dirty="0" smtClean="0"/>
              <a:t>лёный.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557975" y="3228711"/>
            <a:ext cx="142876" cy="1148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250529" y="5036355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Стрелка вправо с вырезом 8"/>
          <p:cNvSpPr/>
          <p:nvPr/>
        </p:nvSpPr>
        <p:spPr>
          <a:xfrm flipH="1">
            <a:off x="7143768" y="6143644"/>
            <a:ext cx="1549912" cy="71435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" action="ppaction://hlinksldjump"/>
              </a:rPr>
              <a:t>назад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9b5e_c398ee32_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571744"/>
            <a:ext cx="3500462" cy="3593277"/>
          </a:xfrm>
          <a:prstGeom prst="rect">
            <a:avLst/>
          </a:prstGeom>
        </p:spPr>
      </p:pic>
      <p:pic>
        <p:nvPicPr>
          <p:cNvPr id="5" name="Рисунок 4" descr="6550532_1193605053_142101944b29b63b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57166"/>
            <a:ext cx="940885" cy="1214446"/>
          </a:xfrm>
          <a:prstGeom prst="rect">
            <a:avLst/>
          </a:prstGeom>
        </p:spPr>
      </p:pic>
      <p:pic>
        <p:nvPicPr>
          <p:cNvPr id="6" name="Рисунок 5" descr="6550532_1193605053_142101944b29b63b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643050"/>
            <a:ext cx="714380" cy="922085"/>
          </a:xfrm>
          <a:prstGeom prst="rect">
            <a:avLst/>
          </a:prstGeom>
        </p:spPr>
      </p:pic>
      <p:pic>
        <p:nvPicPr>
          <p:cNvPr id="7" name="Рисунок 6" descr="6550532_1193605053_142101944b29b63b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428604"/>
            <a:ext cx="940885" cy="1214446"/>
          </a:xfrm>
          <a:prstGeom prst="rect">
            <a:avLst/>
          </a:prstGeom>
        </p:spPr>
      </p:pic>
      <p:pic>
        <p:nvPicPr>
          <p:cNvPr id="8" name="Рисунок 7" descr="izumrud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643050"/>
            <a:ext cx="1000132" cy="1021412"/>
          </a:xfrm>
          <a:prstGeom prst="rect">
            <a:avLst/>
          </a:prstGeom>
        </p:spPr>
      </p:pic>
      <p:pic>
        <p:nvPicPr>
          <p:cNvPr id="9" name="Рисунок 8" descr="izumrud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571480"/>
            <a:ext cx="1000132" cy="1021412"/>
          </a:xfrm>
          <a:prstGeom prst="rect">
            <a:avLst/>
          </a:prstGeom>
        </p:spPr>
      </p:pic>
      <p:pic>
        <p:nvPicPr>
          <p:cNvPr id="10" name="Рисунок 9" descr="izumrud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571480"/>
            <a:ext cx="1000132" cy="1021412"/>
          </a:xfrm>
          <a:prstGeom prst="rect">
            <a:avLst/>
          </a:prstGeom>
        </p:spPr>
      </p:pic>
      <p:pic>
        <p:nvPicPr>
          <p:cNvPr id="11" name="Рисунок 10" descr="izumru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571612"/>
            <a:ext cx="1000132" cy="1021412"/>
          </a:xfrm>
          <a:prstGeom prst="rect">
            <a:avLst/>
          </a:prstGeom>
        </p:spPr>
      </p:pic>
      <p:pic>
        <p:nvPicPr>
          <p:cNvPr id="12" name="Рисунок 11" descr="sapphire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500042"/>
            <a:ext cx="1169405" cy="1035048"/>
          </a:xfrm>
          <a:prstGeom prst="rect">
            <a:avLst/>
          </a:prstGeom>
        </p:spPr>
      </p:pic>
      <p:pic>
        <p:nvPicPr>
          <p:cNvPr id="13" name="Рисунок 12" descr="sapphire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714488"/>
            <a:ext cx="1169405" cy="1035048"/>
          </a:xfrm>
          <a:prstGeom prst="rect">
            <a:avLst/>
          </a:prstGeom>
        </p:spPr>
      </p:pic>
      <p:pic>
        <p:nvPicPr>
          <p:cNvPr id="14" name="Рисунок 13" descr="sapphire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1643050"/>
            <a:ext cx="1169405" cy="1035048"/>
          </a:xfrm>
          <a:prstGeom prst="rect">
            <a:avLst/>
          </a:prstGeom>
        </p:spPr>
      </p:pic>
      <p:pic>
        <p:nvPicPr>
          <p:cNvPr id="15" name="Рисунок 14" descr="rubin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214686"/>
            <a:ext cx="714380" cy="911974"/>
          </a:xfrm>
          <a:prstGeom prst="rect">
            <a:avLst/>
          </a:prstGeom>
        </p:spPr>
      </p:pic>
      <p:pic>
        <p:nvPicPr>
          <p:cNvPr id="16" name="Рисунок 15" descr="rubin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3234445"/>
            <a:ext cx="714380" cy="911974"/>
          </a:xfrm>
          <a:prstGeom prst="rect">
            <a:avLst/>
          </a:prstGeom>
        </p:spPr>
      </p:pic>
      <p:pic>
        <p:nvPicPr>
          <p:cNvPr id="18" name="Рисунок 17" descr="rubin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714380" cy="911974"/>
          </a:xfrm>
          <a:prstGeom prst="rect">
            <a:avLst/>
          </a:prstGeom>
        </p:spPr>
      </p:pic>
      <p:pic>
        <p:nvPicPr>
          <p:cNvPr id="19" name="Рисунок 18" descr="rubin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500570"/>
            <a:ext cx="714380" cy="911974"/>
          </a:xfrm>
          <a:prstGeom prst="rect">
            <a:avLst/>
          </a:prstGeom>
        </p:spPr>
      </p:pic>
      <p:sp>
        <p:nvSpPr>
          <p:cNvPr id="21" name="Выноска со стрелкой вправо 20"/>
          <p:cNvSpPr/>
          <p:nvPr/>
        </p:nvSpPr>
        <p:spPr>
          <a:xfrm>
            <a:off x="7215206" y="5786454"/>
            <a:ext cx="1714512" cy="91440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2" action="ppaction://hlinksldjump"/>
              </a:rPr>
              <a:t>Конец игры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42844" y="5857892"/>
            <a:ext cx="1928826" cy="5572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23" action="ppaction://hlinksldjump"/>
              </a:rPr>
              <a:t>правило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21554E-7 L 0.47257 0.47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6198E-6 L 0.2658 0.45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6818E-6 L 0.04583 0.4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6198E-6 L -0.18715 0.467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9103E-6 L -0.38715 0.474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8714E-6 L 0.35052 0.289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011E-6 L 0.18767 0.290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24 L 0.04722 0.29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936E-6 L -0.0934 0.311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5661E-6 L -0.27448 0.3001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1758E-7 L 0.44566 0.069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9278E-7 L 0.33629 -0.0862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901E-6 L -0.33559 0.0878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4875E-6 L -0.24184 -0.0860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786050" y="928670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 … ЖДЕВИК</a:t>
            </a:r>
            <a:endParaRPr lang="ru-RU" sz="3600" b="1" dirty="0"/>
          </a:p>
        </p:txBody>
      </p:sp>
      <p:sp>
        <p:nvSpPr>
          <p:cNvPr id="5" name="Солнце 4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5357818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472" y="5286388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71472" y="4572008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3306" y="1071546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2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СМ … ШНОЙ</a:t>
            </a:r>
            <a:endParaRPr lang="ru-RU" sz="3600" b="1" dirty="0"/>
          </a:p>
        </p:txBody>
      </p:sp>
      <p:sp>
        <p:nvSpPr>
          <p:cNvPr id="3" name="Солнце 2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450057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114298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28596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ПОС … ДИЛИ</a:t>
            </a:r>
            <a:endParaRPr lang="ru-RU" sz="3600" b="1" dirty="0"/>
          </a:p>
        </p:txBody>
      </p:sp>
      <p:sp>
        <p:nvSpPr>
          <p:cNvPr id="4" name="Солнце 3"/>
          <p:cNvSpPr/>
          <p:nvPr/>
        </p:nvSpPr>
        <p:spPr>
          <a:xfrm>
            <a:off x="2428860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357818" y="2786058"/>
            <a:ext cx="1343028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5286388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57158" y="4643446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4810" y="1142984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786050" y="1000108"/>
            <a:ext cx="35719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ПРИН … СЛА</a:t>
            </a:r>
            <a:endParaRPr lang="ru-RU" sz="3600" b="1" dirty="0"/>
          </a:p>
        </p:txBody>
      </p:sp>
      <p:sp>
        <p:nvSpPr>
          <p:cNvPr id="4" name="Солнце 3"/>
          <p:cNvSpPr/>
          <p:nvPr/>
        </p:nvSpPr>
        <p:spPr>
          <a:xfrm>
            <a:off x="2428860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357818" y="2786058"/>
            <a:ext cx="1357322" cy="121444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6550522_1193604302_JEWEL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286256"/>
            <a:ext cx="1357322" cy="1357322"/>
          </a:xfrm>
          <a:prstGeom prst="rect">
            <a:avLst/>
          </a:prstGeom>
        </p:spPr>
      </p:pic>
      <p:pic>
        <p:nvPicPr>
          <p:cNvPr id="7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0034" y="5143512"/>
            <a:ext cx="304800" cy="304800"/>
          </a:xfrm>
          <a:prstGeom prst="rect">
            <a:avLst/>
          </a:prstGeom>
        </p:spPr>
      </p:pic>
      <p:pic>
        <p:nvPicPr>
          <p:cNvPr id="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71472" y="4429132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114298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437</Words>
  <Application>Microsoft Office PowerPoint</Application>
  <PresentationFormat>Экран (4:3)</PresentationFormat>
  <Paragraphs>151</Paragraphs>
  <Slides>32</Slides>
  <Notes>1</Notes>
  <HiddenSlides>23</HiddenSlides>
  <MMClips>45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Волшебная шкатулочка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шкатулочка</dc:title>
  <dc:creator>Бойковы</dc:creator>
  <cp:lastModifiedBy>Бойковы</cp:lastModifiedBy>
  <cp:revision>56</cp:revision>
  <dcterms:created xsi:type="dcterms:W3CDTF">2011-04-30T13:27:59Z</dcterms:created>
  <dcterms:modified xsi:type="dcterms:W3CDTF">2011-05-28T09:39:49Z</dcterms:modified>
</cp:coreProperties>
</file>