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72" r:id="rId6"/>
    <p:sldId id="273" r:id="rId7"/>
    <p:sldId id="274" r:id="rId8"/>
    <p:sldId id="268" r:id="rId9"/>
    <p:sldId id="275" r:id="rId10"/>
    <p:sldId id="276" r:id="rId11"/>
    <p:sldId id="277" r:id="rId12"/>
    <p:sldId id="269" r:id="rId13"/>
    <p:sldId id="278" r:id="rId14"/>
    <p:sldId id="279" r:id="rId15"/>
    <p:sldId id="270" r:id="rId16"/>
    <p:sldId id="280" r:id="rId17"/>
    <p:sldId id="281" r:id="rId18"/>
    <p:sldId id="283" r:id="rId19"/>
    <p:sldId id="282" r:id="rId20"/>
    <p:sldId id="271" r:id="rId21"/>
    <p:sldId id="284" r:id="rId22"/>
    <p:sldId id="285" r:id="rId23"/>
    <p:sldId id="286" r:id="rId24"/>
    <p:sldId id="287" r:id="rId25"/>
    <p:sldId id="288" r:id="rId26"/>
    <p:sldId id="258" r:id="rId27"/>
    <p:sldId id="28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FF7C"/>
    <a:srgbClr val="0099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2F9E-8E4E-453D-9FD9-78DF49852E4F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1825-07B4-4224-B1E8-4A5175360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slide" Target="slide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jpeg"/><Relationship Id="rId7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-lancers.net/posted_files/4EF58F9D58E4.jpg" TargetMode="External"/><Relationship Id="rId3" Type="http://schemas.openxmlformats.org/officeDocument/2006/relationships/hyperlink" Target="http://s49.radikal.ru/i125/0812/02/0e83dcbd2c8a.png" TargetMode="External"/><Relationship Id="rId7" Type="http://schemas.openxmlformats.org/officeDocument/2006/relationships/hyperlink" Target="http://s46.radikal.ru/i113/1010/bb/68bc0409e3d6t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021.radikal.ru/0803/36/6652f2ee8438.jpg" TargetMode="External"/><Relationship Id="rId5" Type="http://schemas.openxmlformats.org/officeDocument/2006/relationships/hyperlink" Target="http://korobok.net/uploads/posts/2009-10/1255956281_kolobok.jpg" TargetMode="External"/><Relationship Id="rId10" Type="http://schemas.openxmlformats.org/officeDocument/2006/relationships/hyperlink" Target="http://3dguru.files.wordpress.com/2008/04/thumper.jpg" TargetMode="External"/><Relationship Id="rId4" Type="http://schemas.openxmlformats.org/officeDocument/2006/relationships/hyperlink" Target="http://www.obkleim.ru/img/p/228-315-thickbox.jpg" TargetMode="External"/><Relationship Id="rId9" Type="http://schemas.openxmlformats.org/officeDocument/2006/relationships/hyperlink" Target="http://www.lenagold.ru/fon/clipart/r/rom/romash20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32419" y="0"/>
            <a:ext cx="920883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063378">
            <a:off x="3615735" y="614783"/>
            <a:ext cx="28451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МОУ Александро-Невская сош</a:t>
            </a:r>
          </a:p>
          <a:p>
            <a:pPr algn="ctr"/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Новодеревенского района</a:t>
            </a:r>
          </a:p>
          <a:p>
            <a:pPr algn="ctr"/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Рязанской области</a:t>
            </a:r>
          </a:p>
          <a:p>
            <a:pPr algn="ctr"/>
            <a:endParaRPr lang="ru-RU" sz="1600" dirty="0" smtClean="0">
              <a:ln w="12700">
                <a:solidFill>
                  <a:srgbClr val="009900"/>
                </a:solidFill>
                <a:prstDash val="solid"/>
              </a:ln>
              <a:solidFill>
                <a:srgbClr val="00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Лосева Ирина Сергеевна </a:t>
            </a:r>
          </a:p>
          <a:p>
            <a:pPr algn="ctr"/>
            <a:r>
              <a:rPr lang="ru-RU" sz="1600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2011</a:t>
            </a:r>
            <a:endParaRPr lang="ru-RU" sz="1600" dirty="0">
              <a:ln w="12700">
                <a:solidFill>
                  <a:srgbClr val="009900"/>
                </a:solidFill>
                <a:prstDash val="solid"/>
              </a:ln>
              <a:solidFill>
                <a:srgbClr val="0099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529829">
            <a:off x="5148019" y="2789388"/>
            <a:ext cx="3242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9900"/>
                </a:solidFill>
              </a:rPr>
              <a:t>В гостях у сказки</a:t>
            </a:r>
          </a:p>
          <a:p>
            <a:pPr algn="ctr"/>
            <a:r>
              <a:rPr lang="ru-RU" sz="2800" b="1" i="1" dirty="0" smtClean="0">
                <a:solidFill>
                  <a:srgbClr val="009900"/>
                </a:solidFill>
              </a:rPr>
              <a:t> «Колобок»</a:t>
            </a:r>
            <a:endParaRPr lang="ru-RU" sz="2800" b="1" i="1" dirty="0">
              <a:solidFill>
                <a:srgbClr val="0099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16117">
            <a:off x="5069284" y="3964403"/>
            <a:ext cx="29547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</a:rPr>
              <a:t>Тренажёр </a:t>
            </a:r>
          </a:p>
          <a:p>
            <a:pPr algn="ctr"/>
            <a:endParaRPr lang="ru-RU" sz="2400" dirty="0" smtClean="0">
              <a:ln>
                <a:solidFill>
                  <a:srgbClr val="009900"/>
                </a:solidFill>
              </a:ln>
              <a:solidFill>
                <a:srgbClr val="0099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</a:rPr>
              <a:t>Безударные гласные </a:t>
            </a:r>
          </a:p>
          <a:p>
            <a:pPr algn="ctr"/>
            <a:r>
              <a:rPr lang="ru-RU" sz="20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</a:rPr>
              <a:t>в корне слова</a:t>
            </a:r>
          </a:p>
          <a:p>
            <a:pPr algn="ctr"/>
            <a:r>
              <a:rPr lang="ru-RU" sz="20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</a:rPr>
              <a:t>2-4 класс</a:t>
            </a:r>
          </a:p>
          <a:p>
            <a:pPr algn="ctr"/>
            <a:r>
              <a:rPr lang="ru-RU" sz="2000" dirty="0" smtClean="0">
                <a:ln>
                  <a:solidFill>
                    <a:srgbClr val="009900"/>
                  </a:solidFill>
                </a:ln>
                <a:solidFill>
                  <a:srgbClr val="009900"/>
                </a:solidFill>
              </a:rPr>
              <a:t>УМК любой</a:t>
            </a:r>
            <a:endParaRPr lang="ru-RU" sz="2000" dirty="0">
              <a:ln>
                <a:solidFill>
                  <a:srgbClr val="009900"/>
                </a:solidFill>
              </a:ln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21481" y="404664"/>
            <a:ext cx="6928755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Подумай, кого  так называют?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Это поможет тебе подобрать проверочное </a:t>
            </a:r>
          </a:p>
          <a:p>
            <a:pPr algn="ctr"/>
            <a:r>
              <a:rPr lang="ru-RU" sz="2800" b="1" dirty="0">
                <a:ln w="11430"/>
                <a:solidFill>
                  <a:srgbClr val="7030A0"/>
                </a:solidFill>
              </a:rPr>
              <a:t>с</a:t>
            </a:r>
            <a:r>
              <a:rPr lang="ru-RU" sz="2800" b="1" dirty="0" smtClean="0">
                <a:ln w="11430"/>
                <a:solidFill>
                  <a:srgbClr val="7030A0"/>
                </a:solidFill>
              </a:rPr>
              <a:t>лово и правильно вставить букву.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6" name="Группа 26"/>
          <p:cNvGrpSpPr/>
          <p:nvPr/>
        </p:nvGrpSpPr>
        <p:grpSpPr>
          <a:xfrm>
            <a:off x="899592" y="2204864"/>
            <a:ext cx="1008112" cy="1080120"/>
            <a:chOff x="3707904" y="2420888"/>
            <a:chExt cx="1008112" cy="1080120"/>
          </a:xfrm>
        </p:grpSpPr>
        <p:pic>
          <p:nvPicPr>
            <p:cNvPr id="17" name="Рисунок 16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2" name="Овал 21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Группа 28"/>
          <p:cNvGrpSpPr/>
          <p:nvPr/>
        </p:nvGrpSpPr>
        <p:grpSpPr>
          <a:xfrm>
            <a:off x="7524328" y="2204864"/>
            <a:ext cx="1008112" cy="1080120"/>
            <a:chOff x="6876256" y="3212976"/>
            <a:chExt cx="1008112" cy="1080120"/>
          </a:xfrm>
        </p:grpSpPr>
        <p:pic>
          <p:nvPicPr>
            <p:cNvPr id="19" name="Рисунок 18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876256" y="3212976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915816" y="2132856"/>
            <a:ext cx="36231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см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льчак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403648" y="3858647"/>
            <a:ext cx="2249587" cy="2684508"/>
            <a:chOff x="1403648" y="3858647"/>
            <a:chExt cx="2249587" cy="2684508"/>
          </a:xfrm>
        </p:grpSpPr>
        <p:sp>
          <p:nvSpPr>
            <p:cNvPr id="31" name="Полилиния 30"/>
            <p:cNvSpPr/>
            <p:nvPr/>
          </p:nvSpPr>
          <p:spPr>
            <a:xfrm>
              <a:off x="1428542" y="5134708"/>
              <a:ext cx="631236" cy="691986"/>
            </a:xfrm>
            <a:custGeom>
              <a:avLst/>
              <a:gdLst>
                <a:gd name="connsiteX0" fmla="*/ 583138 w 631236"/>
                <a:gd name="connsiteY0" fmla="*/ 70338 h 691986"/>
                <a:gd name="connsiteX1" fmla="*/ 512800 w 631236"/>
                <a:gd name="connsiteY1" fmla="*/ 28135 h 691986"/>
                <a:gd name="connsiteX2" fmla="*/ 428393 w 631236"/>
                <a:gd name="connsiteY2" fmla="*/ 0 h 691986"/>
                <a:gd name="connsiteX3" fmla="*/ 147040 w 631236"/>
                <a:gd name="connsiteY3" fmla="*/ 28135 h 691986"/>
                <a:gd name="connsiteX4" fmla="*/ 104836 w 631236"/>
                <a:gd name="connsiteY4" fmla="*/ 42203 h 691986"/>
                <a:gd name="connsiteX5" fmla="*/ 48566 w 631236"/>
                <a:gd name="connsiteY5" fmla="*/ 126609 h 691986"/>
                <a:gd name="connsiteX6" fmla="*/ 34498 w 631236"/>
                <a:gd name="connsiteY6" fmla="*/ 182880 h 691986"/>
                <a:gd name="connsiteX7" fmla="*/ 6363 w 631236"/>
                <a:gd name="connsiteY7" fmla="*/ 323557 h 691986"/>
                <a:gd name="connsiteX8" fmla="*/ 20430 w 631236"/>
                <a:gd name="connsiteY8" fmla="*/ 464234 h 691986"/>
                <a:gd name="connsiteX9" fmla="*/ 90769 w 631236"/>
                <a:gd name="connsiteY9" fmla="*/ 576775 h 691986"/>
                <a:gd name="connsiteX10" fmla="*/ 203310 w 631236"/>
                <a:gd name="connsiteY10" fmla="*/ 675249 h 691986"/>
                <a:gd name="connsiteX11" fmla="*/ 189243 w 631236"/>
                <a:gd name="connsiteY11" fmla="*/ 618978 h 691986"/>
                <a:gd name="connsiteX12" fmla="*/ 175175 w 631236"/>
                <a:gd name="connsiteY12" fmla="*/ 576775 h 691986"/>
                <a:gd name="connsiteX13" fmla="*/ 189243 w 631236"/>
                <a:gd name="connsiteY13" fmla="*/ 379827 h 691986"/>
                <a:gd name="connsiteX14" fmla="*/ 203310 w 631236"/>
                <a:gd name="connsiteY14" fmla="*/ 337624 h 691986"/>
                <a:gd name="connsiteX15" fmla="*/ 273649 w 631236"/>
                <a:gd name="connsiteY15" fmla="*/ 281354 h 691986"/>
                <a:gd name="connsiteX16" fmla="*/ 329920 w 631236"/>
                <a:gd name="connsiteY16" fmla="*/ 225083 h 691986"/>
                <a:gd name="connsiteX17" fmla="*/ 428393 w 631236"/>
                <a:gd name="connsiteY17" fmla="*/ 196947 h 691986"/>
                <a:gd name="connsiteX18" fmla="*/ 526867 w 631236"/>
                <a:gd name="connsiteY18" fmla="*/ 211015 h 691986"/>
                <a:gd name="connsiteX19" fmla="*/ 597206 w 631236"/>
                <a:gd name="connsiteY19" fmla="*/ 225083 h 691986"/>
                <a:gd name="connsiteX20" fmla="*/ 597206 w 631236"/>
                <a:gd name="connsiteY20" fmla="*/ 84406 h 691986"/>
                <a:gd name="connsiteX21" fmla="*/ 583138 w 631236"/>
                <a:gd name="connsiteY21" fmla="*/ 70338 h 69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1236" h="691986">
                  <a:moveTo>
                    <a:pt x="583138" y="70338"/>
                  </a:moveTo>
                  <a:cubicBezTo>
                    <a:pt x="569071" y="60960"/>
                    <a:pt x="537692" y="39449"/>
                    <a:pt x="512800" y="28135"/>
                  </a:cubicBezTo>
                  <a:cubicBezTo>
                    <a:pt x="485801" y="15863"/>
                    <a:pt x="428393" y="0"/>
                    <a:pt x="428393" y="0"/>
                  </a:cubicBezTo>
                  <a:cubicBezTo>
                    <a:pt x="305652" y="8182"/>
                    <a:pt x="248470" y="2777"/>
                    <a:pt x="147040" y="28135"/>
                  </a:cubicBezTo>
                  <a:cubicBezTo>
                    <a:pt x="132654" y="31732"/>
                    <a:pt x="118904" y="37514"/>
                    <a:pt x="104836" y="42203"/>
                  </a:cubicBezTo>
                  <a:cubicBezTo>
                    <a:pt x="86079" y="70338"/>
                    <a:pt x="56767" y="93804"/>
                    <a:pt x="48566" y="126609"/>
                  </a:cubicBezTo>
                  <a:cubicBezTo>
                    <a:pt x="43877" y="145366"/>
                    <a:pt x="38290" y="163921"/>
                    <a:pt x="34498" y="182880"/>
                  </a:cubicBezTo>
                  <a:cubicBezTo>
                    <a:pt x="0" y="355367"/>
                    <a:pt x="39041" y="192837"/>
                    <a:pt x="6363" y="323557"/>
                  </a:cubicBezTo>
                  <a:cubicBezTo>
                    <a:pt x="11052" y="370449"/>
                    <a:pt x="11745" y="417915"/>
                    <a:pt x="20430" y="464234"/>
                  </a:cubicBezTo>
                  <a:cubicBezTo>
                    <a:pt x="41871" y="578585"/>
                    <a:pt x="30754" y="524262"/>
                    <a:pt x="90769" y="576775"/>
                  </a:cubicBezTo>
                  <a:cubicBezTo>
                    <a:pt x="222438" y="691986"/>
                    <a:pt x="108341" y="611937"/>
                    <a:pt x="203310" y="675249"/>
                  </a:cubicBezTo>
                  <a:cubicBezTo>
                    <a:pt x="198621" y="656492"/>
                    <a:pt x="194554" y="637568"/>
                    <a:pt x="189243" y="618978"/>
                  </a:cubicBezTo>
                  <a:cubicBezTo>
                    <a:pt x="185169" y="604720"/>
                    <a:pt x="175175" y="591604"/>
                    <a:pt x="175175" y="576775"/>
                  </a:cubicBezTo>
                  <a:cubicBezTo>
                    <a:pt x="175175" y="510958"/>
                    <a:pt x="181553" y="445193"/>
                    <a:pt x="189243" y="379827"/>
                  </a:cubicBezTo>
                  <a:cubicBezTo>
                    <a:pt x="190976" y="365100"/>
                    <a:pt x="195681" y="350339"/>
                    <a:pt x="203310" y="337624"/>
                  </a:cubicBezTo>
                  <a:cubicBezTo>
                    <a:pt x="220211" y="309456"/>
                    <a:pt x="249973" y="301648"/>
                    <a:pt x="273649" y="281354"/>
                  </a:cubicBezTo>
                  <a:cubicBezTo>
                    <a:pt x="293789" y="264091"/>
                    <a:pt x="304755" y="233472"/>
                    <a:pt x="329920" y="225083"/>
                  </a:cubicBezTo>
                  <a:cubicBezTo>
                    <a:pt x="390465" y="204901"/>
                    <a:pt x="357737" y="214612"/>
                    <a:pt x="428393" y="196947"/>
                  </a:cubicBezTo>
                  <a:cubicBezTo>
                    <a:pt x="461218" y="201636"/>
                    <a:pt x="495411" y="200530"/>
                    <a:pt x="526867" y="211015"/>
                  </a:cubicBezTo>
                  <a:cubicBezTo>
                    <a:pt x="604109" y="236762"/>
                    <a:pt x="499242" y="257736"/>
                    <a:pt x="597206" y="225083"/>
                  </a:cubicBezTo>
                  <a:cubicBezTo>
                    <a:pt x="613768" y="175394"/>
                    <a:pt x="631236" y="143959"/>
                    <a:pt x="597206" y="84406"/>
                  </a:cubicBezTo>
                  <a:cubicBezTo>
                    <a:pt x="590227" y="72192"/>
                    <a:pt x="597205" y="79716"/>
                    <a:pt x="583138" y="70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5"/>
            <p:cNvGrpSpPr/>
            <p:nvPr/>
          </p:nvGrpSpPr>
          <p:grpSpPr>
            <a:xfrm>
              <a:off x="1403648" y="3858647"/>
              <a:ext cx="2249587" cy="2684508"/>
              <a:chOff x="1403648" y="3858647"/>
              <a:chExt cx="2249587" cy="2684508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2611244" y="5046182"/>
                <a:ext cx="389302" cy="665301"/>
              </a:xfrm>
              <a:custGeom>
                <a:avLst/>
                <a:gdLst>
                  <a:gd name="connsiteX0" fmla="*/ 131956 w 389302"/>
                  <a:gd name="connsiteY0" fmla="*/ 60390 h 665301"/>
                  <a:gd name="connsiteX1" fmla="*/ 5347 w 389302"/>
                  <a:gd name="connsiteY1" fmla="*/ 46323 h 665301"/>
                  <a:gd name="connsiteX2" fmla="*/ 47550 w 389302"/>
                  <a:gd name="connsiteY2" fmla="*/ 74458 h 665301"/>
                  <a:gd name="connsiteX3" fmla="*/ 89753 w 389302"/>
                  <a:gd name="connsiteY3" fmla="*/ 116661 h 665301"/>
                  <a:gd name="connsiteX4" fmla="*/ 47550 w 389302"/>
                  <a:gd name="connsiteY4" fmla="*/ 130729 h 665301"/>
                  <a:gd name="connsiteX5" fmla="*/ 33482 w 389302"/>
                  <a:gd name="connsiteY5" fmla="*/ 88526 h 665301"/>
                  <a:gd name="connsiteX6" fmla="*/ 89753 w 389302"/>
                  <a:gd name="connsiteY6" fmla="*/ 102593 h 665301"/>
                  <a:gd name="connsiteX7" fmla="*/ 75685 w 389302"/>
                  <a:gd name="connsiteY7" fmla="*/ 229203 h 665301"/>
                  <a:gd name="connsiteX8" fmla="*/ 103821 w 389302"/>
                  <a:gd name="connsiteY8" fmla="*/ 440218 h 665301"/>
                  <a:gd name="connsiteX9" fmla="*/ 131956 w 389302"/>
                  <a:gd name="connsiteY9" fmla="*/ 524624 h 665301"/>
                  <a:gd name="connsiteX10" fmla="*/ 174159 w 389302"/>
                  <a:gd name="connsiteY10" fmla="*/ 609030 h 665301"/>
                  <a:gd name="connsiteX11" fmla="*/ 244498 w 389302"/>
                  <a:gd name="connsiteY11" fmla="*/ 665301 h 665301"/>
                  <a:gd name="connsiteX12" fmla="*/ 357039 w 389302"/>
                  <a:gd name="connsiteY12" fmla="*/ 651233 h 665301"/>
                  <a:gd name="connsiteX13" fmla="*/ 385174 w 389302"/>
                  <a:gd name="connsiteY13" fmla="*/ 609030 h 665301"/>
                  <a:gd name="connsiteX14" fmla="*/ 371107 w 389302"/>
                  <a:gd name="connsiteY14" fmla="*/ 299541 h 665301"/>
                  <a:gd name="connsiteX15" fmla="*/ 357039 w 389302"/>
                  <a:gd name="connsiteY15" fmla="*/ 257338 h 665301"/>
                  <a:gd name="connsiteX16" fmla="*/ 314836 w 389302"/>
                  <a:gd name="connsiteY16" fmla="*/ 243270 h 665301"/>
                  <a:gd name="connsiteX17" fmla="*/ 230430 w 389302"/>
                  <a:gd name="connsiteY17" fmla="*/ 187000 h 665301"/>
                  <a:gd name="connsiteX18" fmla="*/ 202294 w 389302"/>
                  <a:gd name="connsiteY18" fmla="*/ 158864 h 665301"/>
                  <a:gd name="connsiteX19" fmla="*/ 131956 w 389302"/>
                  <a:gd name="connsiteY19" fmla="*/ 102593 h 665301"/>
                  <a:gd name="connsiteX20" fmla="*/ 131956 w 389302"/>
                  <a:gd name="connsiteY20" fmla="*/ 60390 h 66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9302" h="665301">
                    <a:moveTo>
                      <a:pt x="131956" y="60390"/>
                    </a:moveTo>
                    <a:cubicBezTo>
                      <a:pt x="110855" y="51012"/>
                      <a:pt x="20789" y="0"/>
                      <a:pt x="5347" y="46323"/>
                    </a:cubicBezTo>
                    <a:cubicBezTo>
                      <a:pt x="0" y="62363"/>
                      <a:pt x="34562" y="63634"/>
                      <a:pt x="47550" y="74458"/>
                    </a:cubicBezTo>
                    <a:cubicBezTo>
                      <a:pt x="62834" y="87194"/>
                      <a:pt x="75685" y="102593"/>
                      <a:pt x="89753" y="116661"/>
                    </a:cubicBezTo>
                    <a:cubicBezTo>
                      <a:pt x="75685" y="121350"/>
                      <a:pt x="60813" y="137360"/>
                      <a:pt x="47550" y="130729"/>
                    </a:cubicBezTo>
                    <a:cubicBezTo>
                      <a:pt x="34287" y="124098"/>
                      <a:pt x="21144" y="96752"/>
                      <a:pt x="33482" y="88526"/>
                    </a:cubicBezTo>
                    <a:cubicBezTo>
                      <a:pt x="49569" y="77801"/>
                      <a:pt x="70996" y="97904"/>
                      <a:pt x="89753" y="102593"/>
                    </a:cubicBezTo>
                    <a:cubicBezTo>
                      <a:pt x="85064" y="144796"/>
                      <a:pt x="75685" y="186740"/>
                      <a:pt x="75685" y="229203"/>
                    </a:cubicBezTo>
                    <a:cubicBezTo>
                      <a:pt x="75685" y="272113"/>
                      <a:pt x="88855" y="385344"/>
                      <a:pt x="103821" y="440218"/>
                    </a:cubicBezTo>
                    <a:cubicBezTo>
                      <a:pt x="111624" y="468830"/>
                      <a:pt x="122578" y="496489"/>
                      <a:pt x="131956" y="524624"/>
                    </a:cubicBezTo>
                    <a:cubicBezTo>
                      <a:pt x="146814" y="569199"/>
                      <a:pt x="142994" y="570073"/>
                      <a:pt x="174159" y="609030"/>
                    </a:cubicBezTo>
                    <a:cubicBezTo>
                      <a:pt x="197070" y="637669"/>
                      <a:pt x="213158" y="644408"/>
                      <a:pt x="244498" y="665301"/>
                    </a:cubicBezTo>
                    <a:cubicBezTo>
                      <a:pt x="282012" y="660612"/>
                      <a:pt x="321937" y="665274"/>
                      <a:pt x="357039" y="651233"/>
                    </a:cubicBezTo>
                    <a:cubicBezTo>
                      <a:pt x="372737" y="644954"/>
                      <a:pt x="384498" y="625924"/>
                      <a:pt x="385174" y="609030"/>
                    </a:cubicBezTo>
                    <a:cubicBezTo>
                      <a:pt x="389302" y="505843"/>
                      <a:pt x="379342" y="402482"/>
                      <a:pt x="371107" y="299541"/>
                    </a:cubicBezTo>
                    <a:cubicBezTo>
                      <a:pt x="369925" y="284760"/>
                      <a:pt x="367524" y="267823"/>
                      <a:pt x="357039" y="257338"/>
                    </a:cubicBezTo>
                    <a:cubicBezTo>
                      <a:pt x="346554" y="246853"/>
                      <a:pt x="328904" y="247959"/>
                      <a:pt x="314836" y="243270"/>
                    </a:cubicBezTo>
                    <a:cubicBezTo>
                      <a:pt x="207517" y="135951"/>
                      <a:pt x="332226" y="248077"/>
                      <a:pt x="230430" y="187000"/>
                    </a:cubicBezTo>
                    <a:cubicBezTo>
                      <a:pt x="219057" y="180176"/>
                      <a:pt x="212651" y="167150"/>
                      <a:pt x="202294" y="158864"/>
                    </a:cubicBezTo>
                    <a:cubicBezTo>
                      <a:pt x="113568" y="87884"/>
                      <a:pt x="199885" y="170524"/>
                      <a:pt x="131956" y="102593"/>
                    </a:cubicBezTo>
                    <a:cubicBezTo>
                      <a:pt x="115791" y="54099"/>
                      <a:pt x="153058" y="69768"/>
                      <a:pt x="131956" y="60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4" name="Рисунок 33" descr="зайка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3648" y="3858647"/>
                <a:ext cx="2249587" cy="268450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5" name="TextBox 34"/>
          <p:cNvSpPr txBox="1"/>
          <p:nvPr/>
        </p:nvSpPr>
        <p:spPr>
          <a:xfrm>
            <a:off x="3851920" y="2132856"/>
            <a:ext cx="6110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3" name="Рисунок 22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21481" y="404664"/>
            <a:ext cx="6928755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Подумай, кого  так называют?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Это поможет тебе подобрать проверочное </a:t>
            </a:r>
          </a:p>
          <a:p>
            <a:pPr algn="ctr"/>
            <a:r>
              <a:rPr lang="ru-RU" sz="2800" b="1" dirty="0">
                <a:ln w="11430"/>
                <a:solidFill>
                  <a:srgbClr val="7030A0"/>
                </a:solidFill>
              </a:rPr>
              <a:t>с</a:t>
            </a:r>
            <a:r>
              <a:rPr lang="ru-RU" sz="2800" b="1" dirty="0" smtClean="0">
                <a:ln w="11430"/>
                <a:solidFill>
                  <a:srgbClr val="7030A0"/>
                </a:solidFill>
              </a:rPr>
              <a:t>лово и правильно вставить букву.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3" name="Группа 24"/>
          <p:cNvGrpSpPr/>
          <p:nvPr/>
        </p:nvGrpSpPr>
        <p:grpSpPr>
          <a:xfrm>
            <a:off x="827584" y="2348880"/>
            <a:ext cx="1008112" cy="1080120"/>
            <a:chOff x="611560" y="3717032"/>
            <a:chExt cx="1008112" cy="1080120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25"/>
          <p:cNvGrpSpPr/>
          <p:nvPr/>
        </p:nvGrpSpPr>
        <p:grpSpPr>
          <a:xfrm>
            <a:off x="7020272" y="2204864"/>
            <a:ext cx="1008112" cy="1080120"/>
            <a:chOff x="2267744" y="2060848"/>
            <a:chExt cx="1008112" cy="1080120"/>
          </a:xfrm>
        </p:grpSpPr>
        <p:pic>
          <p:nvPicPr>
            <p:cNvPr id="16" name="Рисунок 15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2483768" y="2348881"/>
              <a:ext cx="469042" cy="36004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131840" y="2132856"/>
            <a:ext cx="2577950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рик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403648" y="3858647"/>
            <a:ext cx="2249587" cy="2684508"/>
            <a:chOff x="1403648" y="3858647"/>
            <a:chExt cx="2249587" cy="2684508"/>
          </a:xfrm>
        </p:grpSpPr>
        <p:sp>
          <p:nvSpPr>
            <p:cNvPr id="31" name="Полилиния 30"/>
            <p:cNvSpPr/>
            <p:nvPr/>
          </p:nvSpPr>
          <p:spPr>
            <a:xfrm>
              <a:off x="1428542" y="5134708"/>
              <a:ext cx="631236" cy="691986"/>
            </a:xfrm>
            <a:custGeom>
              <a:avLst/>
              <a:gdLst>
                <a:gd name="connsiteX0" fmla="*/ 583138 w 631236"/>
                <a:gd name="connsiteY0" fmla="*/ 70338 h 691986"/>
                <a:gd name="connsiteX1" fmla="*/ 512800 w 631236"/>
                <a:gd name="connsiteY1" fmla="*/ 28135 h 691986"/>
                <a:gd name="connsiteX2" fmla="*/ 428393 w 631236"/>
                <a:gd name="connsiteY2" fmla="*/ 0 h 691986"/>
                <a:gd name="connsiteX3" fmla="*/ 147040 w 631236"/>
                <a:gd name="connsiteY3" fmla="*/ 28135 h 691986"/>
                <a:gd name="connsiteX4" fmla="*/ 104836 w 631236"/>
                <a:gd name="connsiteY4" fmla="*/ 42203 h 691986"/>
                <a:gd name="connsiteX5" fmla="*/ 48566 w 631236"/>
                <a:gd name="connsiteY5" fmla="*/ 126609 h 691986"/>
                <a:gd name="connsiteX6" fmla="*/ 34498 w 631236"/>
                <a:gd name="connsiteY6" fmla="*/ 182880 h 691986"/>
                <a:gd name="connsiteX7" fmla="*/ 6363 w 631236"/>
                <a:gd name="connsiteY7" fmla="*/ 323557 h 691986"/>
                <a:gd name="connsiteX8" fmla="*/ 20430 w 631236"/>
                <a:gd name="connsiteY8" fmla="*/ 464234 h 691986"/>
                <a:gd name="connsiteX9" fmla="*/ 90769 w 631236"/>
                <a:gd name="connsiteY9" fmla="*/ 576775 h 691986"/>
                <a:gd name="connsiteX10" fmla="*/ 203310 w 631236"/>
                <a:gd name="connsiteY10" fmla="*/ 675249 h 691986"/>
                <a:gd name="connsiteX11" fmla="*/ 189243 w 631236"/>
                <a:gd name="connsiteY11" fmla="*/ 618978 h 691986"/>
                <a:gd name="connsiteX12" fmla="*/ 175175 w 631236"/>
                <a:gd name="connsiteY12" fmla="*/ 576775 h 691986"/>
                <a:gd name="connsiteX13" fmla="*/ 189243 w 631236"/>
                <a:gd name="connsiteY13" fmla="*/ 379827 h 691986"/>
                <a:gd name="connsiteX14" fmla="*/ 203310 w 631236"/>
                <a:gd name="connsiteY14" fmla="*/ 337624 h 691986"/>
                <a:gd name="connsiteX15" fmla="*/ 273649 w 631236"/>
                <a:gd name="connsiteY15" fmla="*/ 281354 h 691986"/>
                <a:gd name="connsiteX16" fmla="*/ 329920 w 631236"/>
                <a:gd name="connsiteY16" fmla="*/ 225083 h 691986"/>
                <a:gd name="connsiteX17" fmla="*/ 428393 w 631236"/>
                <a:gd name="connsiteY17" fmla="*/ 196947 h 691986"/>
                <a:gd name="connsiteX18" fmla="*/ 526867 w 631236"/>
                <a:gd name="connsiteY18" fmla="*/ 211015 h 691986"/>
                <a:gd name="connsiteX19" fmla="*/ 597206 w 631236"/>
                <a:gd name="connsiteY19" fmla="*/ 225083 h 691986"/>
                <a:gd name="connsiteX20" fmla="*/ 597206 w 631236"/>
                <a:gd name="connsiteY20" fmla="*/ 84406 h 691986"/>
                <a:gd name="connsiteX21" fmla="*/ 583138 w 631236"/>
                <a:gd name="connsiteY21" fmla="*/ 70338 h 69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1236" h="691986">
                  <a:moveTo>
                    <a:pt x="583138" y="70338"/>
                  </a:moveTo>
                  <a:cubicBezTo>
                    <a:pt x="569071" y="60960"/>
                    <a:pt x="537692" y="39449"/>
                    <a:pt x="512800" y="28135"/>
                  </a:cubicBezTo>
                  <a:cubicBezTo>
                    <a:pt x="485801" y="15863"/>
                    <a:pt x="428393" y="0"/>
                    <a:pt x="428393" y="0"/>
                  </a:cubicBezTo>
                  <a:cubicBezTo>
                    <a:pt x="305652" y="8182"/>
                    <a:pt x="248470" y="2777"/>
                    <a:pt x="147040" y="28135"/>
                  </a:cubicBezTo>
                  <a:cubicBezTo>
                    <a:pt x="132654" y="31732"/>
                    <a:pt x="118904" y="37514"/>
                    <a:pt x="104836" y="42203"/>
                  </a:cubicBezTo>
                  <a:cubicBezTo>
                    <a:pt x="86079" y="70338"/>
                    <a:pt x="56767" y="93804"/>
                    <a:pt x="48566" y="126609"/>
                  </a:cubicBezTo>
                  <a:cubicBezTo>
                    <a:pt x="43877" y="145366"/>
                    <a:pt x="38290" y="163921"/>
                    <a:pt x="34498" y="182880"/>
                  </a:cubicBezTo>
                  <a:cubicBezTo>
                    <a:pt x="0" y="355367"/>
                    <a:pt x="39041" y="192837"/>
                    <a:pt x="6363" y="323557"/>
                  </a:cubicBezTo>
                  <a:cubicBezTo>
                    <a:pt x="11052" y="370449"/>
                    <a:pt x="11745" y="417915"/>
                    <a:pt x="20430" y="464234"/>
                  </a:cubicBezTo>
                  <a:cubicBezTo>
                    <a:pt x="41871" y="578585"/>
                    <a:pt x="30754" y="524262"/>
                    <a:pt x="90769" y="576775"/>
                  </a:cubicBezTo>
                  <a:cubicBezTo>
                    <a:pt x="222438" y="691986"/>
                    <a:pt x="108341" y="611937"/>
                    <a:pt x="203310" y="675249"/>
                  </a:cubicBezTo>
                  <a:cubicBezTo>
                    <a:pt x="198621" y="656492"/>
                    <a:pt x="194554" y="637568"/>
                    <a:pt x="189243" y="618978"/>
                  </a:cubicBezTo>
                  <a:cubicBezTo>
                    <a:pt x="185169" y="604720"/>
                    <a:pt x="175175" y="591604"/>
                    <a:pt x="175175" y="576775"/>
                  </a:cubicBezTo>
                  <a:cubicBezTo>
                    <a:pt x="175175" y="510958"/>
                    <a:pt x="181553" y="445193"/>
                    <a:pt x="189243" y="379827"/>
                  </a:cubicBezTo>
                  <a:cubicBezTo>
                    <a:pt x="190976" y="365100"/>
                    <a:pt x="195681" y="350339"/>
                    <a:pt x="203310" y="337624"/>
                  </a:cubicBezTo>
                  <a:cubicBezTo>
                    <a:pt x="220211" y="309456"/>
                    <a:pt x="249973" y="301648"/>
                    <a:pt x="273649" y="281354"/>
                  </a:cubicBezTo>
                  <a:cubicBezTo>
                    <a:pt x="293789" y="264091"/>
                    <a:pt x="304755" y="233472"/>
                    <a:pt x="329920" y="225083"/>
                  </a:cubicBezTo>
                  <a:cubicBezTo>
                    <a:pt x="390465" y="204901"/>
                    <a:pt x="357737" y="214612"/>
                    <a:pt x="428393" y="196947"/>
                  </a:cubicBezTo>
                  <a:cubicBezTo>
                    <a:pt x="461218" y="201636"/>
                    <a:pt x="495411" y="200530"/>
                    <a:pt x="526867" y="211015"/>
                  </a:cubicBezTo>
                  <a:cubicBezTo>
                    <a:pt x="604109" y="236762"/>
                    <a:pt x="499242" y="257736"/>
                    <a:pt x="597206" y="225083"/>
                  </a:cubicBezTo>
                  <a:cubicBezTo>
                    <a:pt x="613768" y="175394"/>
                    <a:pt x="631236" y="143959"/>
                    <a:pt x="597206" y="84406"/>
                  </a:cubicBezTo>
                  <a:cubicBezTo>
                    <a:pt x="590227" y="72192"/>
                    <a:pt x="597205" y="79716"/>
                    <a:pt x="583138" y="70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5"/>
            <p:cNvGrpSpPr/>
            <p:nvPr/>
          </p:nvGrpSpPr>
          <p:grpSpPr>
            <a:xfrm>
              <a:off x="1403648" y="3858647"/>
              <a:ext cx="2249587" cy="2684508"/>
              <a:chOff x="1403648" y="3858647"/>
              <a:chExt cx="2249587" cy="2684508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2611244" y="5046182"/>
                <a:ext cx="389302" cy="665301"/>
              </a:xfrm>
              <a:custGeom>
                <a:avLst/>
                <a:gdLst>
                  <a:gd name="connsiteX0" fmla="*/ 131956 w 389302"/>
                  <a:gd name="connsiteY0" fmla="*/ 60390 h 665301"/>
                  <a:gd name="connsiteX1" fmla="*/ 5347 w 389302"/>
                  <a:gd name="connsiteY1" fmla="*/ 46323 h 665301"/>
                  <a:gd name="connsiteX2" fmla="*/ 47550 w 389302"/>
                  <a:gd name="connsiteY2" fmla="*/ 74458 h 665301"/>
                  <a:gd name="connsiteX3" fmla="*/ 89753 w 389302"/>
                  <a:gd name="connsiteY3" fmla="*/ 116661 h 665301"/>
                  <a:gd name="connsiteX4" fmla="*/ 47550 w 389302"/>
                  <a:gd name="connsiteY4" fmla="*/ 130729 h 665301"/>
                  <a:gd name="connsiteX5" fmla="*/ 33482 w 389302"/>
                  <a:gd name="connsiteY5" fmla="*/ 88526 h 665301"/>
                  <a:gd name="connsiteX6" fmla="*/ 89753 w 389302"/>
                  <a:gd name="connsiteY6" fmla="*/ 102593 h 665301"/>
                  <a:gd name="connsiteX7" fmla="*/ 75685 w 389302"/>
                  <a:gd name="connsiteY7" fmla="*/ 229203 h 665301"/>
                  <a:gd name="connsiteX8" fmla="*/ 103821 w 389302"/>
                  <a:gd name="connsiteY8" fmla="*/ 440218 h 665301"/>
                  <a:gd name="connsiteX9" fmla="*/ 131956 w 389302"/>
                  <a:gd name="connsiteY9" fmla="*/ 524624 h 665301"/>
                  <a:gd name="connsiteX10" fmla="*/ 174159 w 389302"/>
                  <a:gd name="connsiteY10" fmla="*/ 609030 h 665301"/>
                  <a:gd name="connsiteX11" fmla="*/ 244498 w 389302"/>
                  <a:gd name="connsiteY11" fmla="*/ 665301 h 665301"/>
                  <a:gd name="connsiteX12" fmla="*/ 357039 w 389302"/>
                  <a:gd name="connsiteY12" fmla="*/ 651233 h 665301"/>
                  <a:gd name="connsiteX13" fmla="*/ 385174 w 389302"/>
                  <a:gd name="connsiteY13" fmla="*/ 609030 h 665301"/>
                  <a:gd name="connsiteX14" fmla="*/ 371107 w 389302"/>
                  <a:gd name="connsiteY14" fmla="*/ 299541 h 665301"/>
                  <a:gd name="connsiteX15" fmla="*/ 357039 w 389302"/>
                  <a:gd name="connsiteY15" fmla="*/ 257338 h 665301"/>
                  <a:gd name="connsiteX16" fmla="*/ 314836 w 389302"/>
                  <a:gd name="connsiteY16" fmla="*/ 243270 h 665301"/>
                  <a:gd name="connsiteX17" fmla="*/ 230430 w 389302"/>
                  <a:gd name="connsiteY17" fmla="*/ 187000 h 665301"/>
                  <a:gd name="connsiteX18" fmla="*/ 202294 w 389302"/>
                  <a:gd name="connsiteY18" fmla="*/ 158864 h 665301"/>
                  <a:gd name="connsiteX19" fmla="*/ 131956 w 389302"/>
                  <a:gd name="connsiteY19" fmla="*/ 102593 h 665301"/>
                  <a:gd name="connsiteX20" fmla="*/ 131956 w 389302"/>
                  <a:gd name="connsiteY20" fmla="*/ 60390 h 66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9302" h="665301">
                    <a:moveTo>
                      <a:pt x="131956" y="60390"/>
                    </a:moveTo>
                    <a:cubicBezTo>
                      <a:pt x="110855" y="51012"/>
                      <a:pt x="20789" y="0"/>
                      <a:pt x="5347" y="46323"/>
                    </a:cubicBezTo>
                    <a:cubicBezTo>
                      <a:pt x="0" y="62363"/>
                      <a:pt x="34562" y="63634"/>
                      <a:pt x="47550" y="74458"/>
                    </a:cubicBezTo>
                    <a:cubicBezTo>
                      <a:pt x="62834" y="87194"/>
                      <a:pt x="75685" y="102593"/>
                      <a:pt x="89753" y="116661"/>
                    </a:cubicBezTo>
                    <a:cubicBezTo>
                      <a:pt x="75685" y="121350"/>
                      <a:pt x="60813" y="137360"/>
                      <a:pt x="47550" y="130729"/>
                    </a:cubicBezTo>
                    <a:cubicBezTo>
                      <a:pt x="34287" y="124098"/>
                      <a:pt x="21144" y="96752"/>
                      <a:pt x="33482" y="88526"/>
                    </a:cubicBezTo>
                    <a:cubicBezTo>
                      <a:pt x="49569" y="77801"/>
                      <a:pt x="70996" y="97904"/>
                      <a:pt x="89753" y="102593"/>
                    </a:cubicBezTo>
                    <a:cubicBezTo>
                      <a:pt x="85064" y="144796"/>
                      <a:pt x="75685" y="186740"/>
                      <a:pt x="75685" y="229203"/>
                    </a:cubicBezTo>
                    <a:cubicBezTo>
                      <a:pt x="75685" y="272113"/>
                      <a:pt x="88855" y="385344"/>
                      <a:pt x="103821" y="440218"/>
                    </a:cubicBezTo>
                    <a:cubicBezTo>
                      <a:pt x="111624" y="468830"/>
                      <a:pt x="122578" y="496489"/>
                      <a:pt x="131956" y="524624"/>
                    </a:cubicBezTo>
                    <a:cubicBezTo>
                      <a:pt x="146814" y="569199"/>
                      <a:pt x="142994" y="570073"/>
                      <a:pt x="174159" y="609030"/>
                    </a:cubicBezTo>
                    <a:cubicBezTo>
                      <a:pt x="197070" y="637669"/>
                      <a:pt x="213158" y="644408"/>
                      <a:pt x="244498" y="665301"/>
                    </a:cubicBezTo>
                    <a:cubicBezTo>
                      <a:pt x="282012" y="660612"/>
                      <a:pt x="321937" y="665274"/>
                      <a:pt x="357039" y="651233"/>
                    </a:cubicBezTo>
                    <a:cubicBezTo>
                      <a:pt x="372737" y="644954"/>
                      <a:pt x="384498" y="625924"/>
                      <a:pt x="385174" y="609030"/>
                    </a:cubicBezTo>
                    <a:cubicBezTo>
                      <a:pt x="389302" y="505843"/>
                      <a:pt x="379342" y="402482"/>
                      <a:pt x="371107" y="299541"/>
                    </a:cubicBezTo>
                    <a:cubicBezTo>
                      <a:pt x="369925" y="284760"/>
                      <a:pt x="367524" y="267823"/>
                      <a:pt x="357039" y="257338"/>
                    </a:cubicBezTo>
                    <a:cubicBezTo>
                      <a:pt x="346554" y="246853"/>
                      <a:pt x="328904" y="247959"/>
                      <a:pt x="314836" y="243270"/>
                    </a:cubicBezTo>
                    <a:cubicBezTo>
                      <a:pt x="207517" y="135951"/>
                      <a:pt x="332226" y="248077"/>
                      <a:pt x="230430" y="187000"/>
                    </a:cubicBezTo>
                    <a:cubicBezTo>
                      <a:pt x="219057" y="180176"/>
                      <a:pt x="212651" y="167150"/>
                      <a:pt x="202294" y="158864"/>
                    </a:cubicBezTo>
                    <a:cubicBezTo>
                      <a:pt x="113568" y="87884"/>
                      <a:pt x="199885" y="170524"/>
                      <a:pt x="131956" y="102593"/>
                    </a:cubicBezTo>
                    <a:cubicBezTo>
                      <a:pt x="115791" y="54099"/>
                      <a:pt x="153058" y="69768"/>
                      <a:pt x="131956" y="60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4" name="Рисунок 33" descr="зайка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3648" y="3858647"/>
                <a:ext cx="2249587" cy="268450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5" name="TextBox 34"/>
          <p:cNvSpPr txBox="1"/>
          <p:nvPr/>
        </p:nvSpPr>
        <p:spPr>
          <a:xfrm>
            <a:off x="3779912" y="2132856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2" name="Рисунок 21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404664"/>
            <a:ext cx="6497228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два проверочных слова, чтобы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 заполнить пропуски в словах.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pic>
        <p:nvPicPr>
          <p:cNvPr id="8" name="Рисунок 7" descr="волк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708920"/>
            <a:ext cx="3140960" cy="3775192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7092280" y="2060848"/>
            <a:ext cx="1008112" cy="1080120"/>
            <a:chOff x="2267744" y="2060848"/>
            <a:chExt cx="1008112" cy="1080120"/>
          </a:xfrm>
        </p:grpSpPr>
        <p:pic>
          <p:nvPicPr>
            <p:cNvPr id="12" name="Рисунок 11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99592" y="2060848"/>
            <a:ext cx="1008112" cy="1080120"/>
            <a:chOff x="611560" y="3717032"/>
            <a:chExt cx="1008112" cy="1080120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6" name="Овал 15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840" y="2132856"/>
            <a:ext cx="2730235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49188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5976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404664"/>
            <a:ext cx="6497228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два проверочных слова, чтобы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 заполнить пропуски в словах.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pic>
        <p:nvPicPr>
          <p:cNvPr id="8" name="Рисунок 7" descr="волк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708920"/>
            <a:ext cx="3140960" cy="3775192"/>
          </a:xfrm>
          <a:prstGeom prst="rect">
            <a:avLst/>
          </a:prstGeom>
        </p:spPr>
      </p:pic>
      <p:grpSp>
        <p:nvGrpSpPr>
          <p:cNvPr id="3" name="Группа 10"/>
          <p:cNvGrpSpPr/>
          <p:nvPr/>
        </p:nvGrpSpPr>
        <p:grpSpPr>
          <a:xfrm>
            <a:off x="6948264" y="1988840"/>
            <a:ext cx="1008112" cy="1080120"/>
            <a:chOff x="2267744" y="2060848"/>
            <a:chExt cx="1008112" cy="1080120"/>
          </a:xfrm>
        </p:grpSpPr>
        <p:pic>
          <p:nvPicPr>
            <p:cNvPr id="12" name="Рисунок 11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1331640" y="1772816"/>
            <a:ext cx="1008112" cy="1080120"/>
            <a:chOff x="611560" y="3717032"/>
            <a:chExt cx="1008112" cy="1080120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6" name="Овал 15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35896" y="2132856"/>
            <a:ext cx="2497800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85192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16016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404664"/>
            <a:ext cx="6497228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два проверочных слова, чтобы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 заполнить пропуски в словах.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pic>
        <p:nvPicPr>
          <p:cNvPr id="8" name="Рисунок 7" descr="волк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708920"/>
            <a:ext cx="3140960" cy="3775192"/>
          </a:xfrm>
          <a:prstGeom prst="rect">
            <a:avLst/>
          </a:prstGeom>
        </p:spPr>
      </p:pic>
      <p:grpSp>
        <p:nvGrpSpPr>
          <p:cNvPr id="3" name="Группа 10"/>
          <p:cNvGrpSpPr/>
          <p:nvPr/>
        </p:nvGrpSpPr>
        <p:grpSpPr>
          <a:xfrm>
            <a:off x="7164288" y="2060848"/>
            <a:ext cx="1008112" cy="1080120"/>
            <a:chOff x="2267744" y="2060848"/>
            <a:chExt cx="1008112" cy="1080120"/>
          </a:xfrm>
        </p:grpSpPr>
        <p:pic>
          <p:nvPicPr>
            <p:cNvPr id="12" name="Рисунок 11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3" name="Овал 12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3"/>
          <p:cNvGrpSpPr/>
          <p:nvPr/>
        </p:nvGrpSpPr>
        <p:grpSpPr>
          <a:xfrm>
            <a:off x="1187624" y="1772816"/>
            <a:ext cx="1008112" cy="1080120"/>
            <a:chOff x="611560" y="3717032"/>
            <a:chExt cx="1008112" cy="1080120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6" name="Овал 15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63888" y="2132856"/>
            <a:ext cx="2933816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Управляющая кнопка: возврат 22">
            <a:hlinkClick r:id="rId6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Return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21196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4048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4127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236296" y="3068960"/>
            <a:ext cx="1008112" cy="1080120"/>
            <a:chOff x="6876256" y="3212976"/>
            <a:chExt cx="1008112" cy="1080120"/>
          </a:xfrm>
        </p:grpSpPr>
        <p:pic>
          <p:nvPicPr>
            <p:cNvPr id="17" name="Рисунок 16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876256" y="3212976"/>
              <a:ext cx="1008112" cy="108012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899592" y="1124744"/>
            <a:ext cx="1008112" cy="1080120"/>
            <a:chOff x="3707904" y="2420888"/>
            <a:chExt cx="1008112" cy="1080120"/>
          </a:xfrm>
        </p:grpSpPr>
        <p:pic>
          <p:nvPicPr>
            <p:cNvPr id="23" name="Рисунок 22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31840" y="2132856"/>
            <a:ext cx="337784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чёный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9592" y="404664"/>
            <a:ext cx="7214347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Если затрудняешься подобрать проверочное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слово, воспользуйся подсказкой. </a:t>
            </a:r>
          </a:p>
        </p:txBody>
      </p:sp>
      <p:sp>
        <p:nvSpPr>
          <p:cNvPr id="33" name="Полилиния 32"/>
          <p:cNvSpPr/>
          <p:nvPr/>
        </p:nvSpPr>
        <p:spPr>
          <a:xfrm>
            <a:off x="1233798" y="3217906"/>
            <a:ext cx="840656" cy="481897"/>
          </a:xfrm>
          <a:custGeom>
            <a:avLst/>
            <a:gdLst>
              <a:gd name="connsiteX0" fmla="*/ 524664 w 840656"/>
              <a:gd name="connsiteY0" fmla="*/ 3596 h 481897"/>
              <a:gd name="connsiteX1" fmla="*/ 116700 w 840656"/>
              <a:gd name="connsiteY1" fmla="*/ 17663 h 481897"/>
              <a:gd name="connsiteX2" fmla="*/ 74497 w 840656"/>
              <a:gd name="connsiteY2" fmla="*/ 31731 h 481897"/>
              <a:gd name="connsiteX3" fmla="*/ 32294 w 840656"/>
              <a:gd name="connsiteY3" fmla="*/ 73934 h 481897"/>
              <a:gd name="connsiteX4" fmla="*/ 32294 w 840656"/>
              <a:gd name="connsiteY4" fmla="*/ 313085 h 481897"/>
              <a:gd name="connsiteX5" fmla="*/ 60430 w 840656"/>
              <a:gd name="connsiteY5" fmla="*/ 397491 h 481897"/>
              <a:gd name="connsiteX6" fmla="*/ 130768 w 840656"/>
              <a:gd name="connsiteY6" fmla="*/ 481897 h 481897"/>
              <a:gd name="connsiteX7" fmla="*/ 369919 w 840656"/>
              <a:gd name="connsiteY7" fmla="*/ 453762 h 481897"/>
              <a:gd name="connsiteX8" fmla="*/ 454325 w 840656"/>
              <a:gd name="connsiteY8" fmla="*/ 425626 h 481897"/>
              <a:gd name="connsiteX9" fmla="*/ 496528 w 840656"/>
              <a:gd name="connsiteY9" fmla="*/ 383423 h 481897"/>
              <a:gd name="connsiteX10" fmla="*/ 538731 w 840656"/>
              <a:gd name="connsiteY10" fmla="*/ 355288 h 481897"/>
              <a:gd name="connsiteX11" fmla="*/ 791950 w 840656"/>
              <a:gd name="connsiteY11" fmla="*/ 327152 h 481897"/>
              <a:gd name="connsiteX12" fmla="*/ 834153 w 840656"/>
              <a:gd name="connsiteY12" fmla="*/ 284949 h 481897"/>
              <a:gd name="connsiteX13" fmla="*/ 820085 w 840656"/>
              <a:gd name="connsiteY13" fmla="*/ 186476 h 481897"/>
              <a:gd name="connsiteX14" fmla="*/ 806017 w 840656"/>
              <a:gd name="connsiteY14" fmla="*/ 144272 h 481897"/>
              <a:gd name="connsiteX15" fmla="*/ 679408 w 840656"/>
              <a:gd name="connsiteY15" fmla="*/ 45799 h 481897"/>
              <a:gd name="connsiteX16" fmla="*/ 595002 w 840656"/>
              <a:gd name="connsiteY16" fmla="*/ 3596 h 481897"/>
              <a:gd name="connsiteX17" fmla="*/ 454325 w 840656"/>
              <a:gd name="connsiteY17" fmla="*/ 3596 h 48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40656" h="481897">
                <a:moveTo>
                  <a:pt x="524664" y="3596"/>
                </a:moveTo>
                <a:cubicBezTo>
                  <a:pt x="388676" y="8285"/>
                  <a:pt x="252504" y="9175"/>
                  <a:pt x="116700" y="17663"/>
                </a:cubicBezTo>
                <a:cubicBezTo>
                  <a:pt x="101900" y="18588"/>
                  <a:pt x="86835" y="23506"/>
                  <a:pt x="74497" y="31731"/>
                </a:cubicBezTo>
                <a:cubicBezTo>
                  <a:pt x="57944" y="42767"/>
                  <a:pt x="46362" y="59866"/>
                  <a:pt x="32294" y="73934"/>
                </a:cubicBezTo>
                <a:cubicBezTo>
                  <a:pt x="0" y="170821"/>
                  <a:pt x="5697" y="135769"/>
                  <a:pt x="32294" y="313085"/>
                </a:cubicBezTo>
                <a:cubicBezTo>
                  <a:pt x="36693" y="342414"/>
                  <a:pt x="43979" y="372815"/>
                  <a:pt x="60430" y="397491"/>
                </a:cubicBezTo>
                <a:cubicBezTo>
                  <a:pt x="99600" y="456247"/>
                  <a:pt x="76610" y="427739"/>
                  <a:pt x="130768" y="481897"/>
                </a:cubicBezTo>
                <a:cubicBezTo>
                  <a:pt x="250978" y="472650"/>
                  <a:pt x="280247" y="480663"/>
                  <a:pt x="369919" y="453762"/>
                </a:cubicBezTo>
                <a:cubicBezTo>
                  <a:pt x="398326" y="445240"/>
                  <a:pt x="454325" y="425626"/>
                  <a:pt x="454325" y="425626"/>
                </a:cubicBezTo>
                <a:cubicBezTo>
                  <a:pt x="468393" y="411558"/>
                  <a:pt x="481244" y="396159"/>
                  <a:pt x="496528" y="383423"/>
                </a:cubicBezTo>
                <a:cubicBezTo>
                  <a:pt x="509516" y="372599"/>
                  <a:pt x="523609" y="362849"/>
                  <a:pt x="538731" y="355288"/>
                </a:cubicBezTo>
                <a:cubicBezTo>
                  <a:pt x="605859" y="321724"/>
                  <a:pt x="765576" y="328910"/>
                  <a:pt x="791950" y="327152"/>
                </a:cubicBezTo>
                <a:cubicBezTo>
                  <a:pt x="806018" y="313084"/>
                  <a:pt x="830251" y="304457"/>
                  <a:pt x="834153" y="284949"/>
                </a:cubicBezTo>
                <a:cubicBezTo>
                  <a:pt x="840656" y="252435"/>
                  <a:pt x="826588" y="218990"/>
                  <a:pt x="820085" y="186476"/>
                </a:cubicBezTo>
                <a:cubicBezTo>
                  <a:pt x="817177" y="171935"/>
                  <a:pt x="814243" y="156610"/>
                  <a:pt x="806017" y="144272"/>
                </a:cubicBezTo>
                <a:cubicBezTo>
                  <a:pt x="779571" y="104603"/>
                  <a:pt x="712946" y="68157"/>
                  <a:pt x="679408" y="45799"/>
                </a:cubicBezTo>
                <a:cubicBezTo>
                  <a:pt x="653737" y="28685"/>
                  <a:pt x="627924" y="6128"/>
                  <a:pt x="595002" y="3596"/>
                </a:cubicBezTo>
                <a:cubicBezTo>
                  <a:pt x="548248" y="0"/>
                  <a:pt x="501217" y="3596"/>
                  <a:pt x="454325" y="359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395536" y="2348880"/>
            <a:ext cx="2232248" cy="4124836"/>
            <a:chOff x="395536" y="2348880"/>
            <a:chExt cx="2232248" cy="4124836"/>
          </a:xfrm>
        </p:grpSpPr>
        <p:sp>
          <p:nvSpPr>
            <p:cNvPr id="34" name="Полилиния 33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" name="Рисунок 6" descr="медведь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/>
        </p:nvSpPr>
        <p:spPr>
          <a:xfrm>
            <a:off x="3491880" y="2132856"/>
            <a:ext cx="6110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2" name="Рисунок 31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4127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9"/>
          <p:cNvGrpSpPr/>
          <p:nvPr/>
        </p:nvGrpSpPr>
        <p:grpSpPr>
          <a:xfrm>
            <a:off x="611560" y="1268760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7308304" y="2996952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347864" y="2204864"/>
            <a:ext cx="2249334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сой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9592" y="404664"/>
            <a:ext cx="7214347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Если затрудняешься подобрать проверочное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слово, воспользуйся подсказкой. 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395536" y="2348880"/>
            <a:ext cx="2232248" cy="4124836"/>
            <a:chOff x="395536" y="2348880"/>
            <a:chExt cx="2232248" cy="4124836"/>
          </a:xfrm>
        </p:grpSpPr>
        <p:sp>
          <p:nvSpPr>
            <p:cNvPr id="32" name="Полилиния 31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 descr="медведь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3707904" y="2204864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4127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9"/>
          <p:cNvGrpSpPr/>
          <p:nvPr/>
        </p:nvGrpSpPr>
        <p:grpSpPr>
          <a:xfrm>
            <a:off x="611560" y="1268760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7308304" y="3356992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43808" y="2204864"/>
            <a:ext cx="3757503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лодный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9592" y="404664"/>
            <a:ext cx="7214347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Если затрудняешься подобрать проверочное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слово, воспользуйся подсказкой. 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395536" y="2348880"/>
            <a:ext cx="2232248" cy="4124836"/>
            <a:chOff x="395536" y="2348880"/>
            <a:chExt cx="2232248" cy="4124836"/>
          </a:xfrm>
        </p:grpSpPr>
        <p:sp>
          <p:nvSpPr>
            <p:cNvPr id="32" name="Полилиния 31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 descr="медведь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3059832" y="2204864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4127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9"/>
          <p:cNvGrpSpPr/>
          <p:nvPr/>
        </p:nvGrpSpPr>
        <p:grpSpPr>
          <a:xfrm>
            <a:off x="611560" y="1268760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7164288" y="3645024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43808" y="2204864"/>
            <a:ext cx="415363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солапый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9592" y="404664"/>
            <a:ext cx="7214347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Если затрудняешься подобрать проверочное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слово, воспользуйся подсказкой. 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395536" y="2348880"/>
            <a:ext cx="2232248" cy="4124836"/>
            <a:chOff x="395536" y="2348880"/>
            <a:chExt cx="2232248" cy="4124836"/>
          </a:xfrm>
        </p:grpSpPr>
        <p:sp>
          <p:nvSpPr>
            <p:cNvPr id="32" name="Полилиния 31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 descr="медведь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3203848" y="2204864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4127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15"/>
          <p:cNvGrpSpPr/>
          <p:nvPr/>
        </p:nvGrpSpPr>
        <p:grpSpPr>
          <a:xfrm>
            <a:off x="7164288" y="3356992"/>
            <a:ext cx="1008112" cy="1080120"/>
            <a:chOff x="6876256" y="3212976"/>
            <a:chExt cx="1008112" cy="1080120"/>
          </a:xfrm>
        </p:grpSpPr>
        <p:pic>
          <p:nvPicPr>
            <p:cNvPr id="17" name="Рисунок 16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876256" y="3212976"/>
              <a:ext cx="1008112" cy="1080120"/>
            </a:xfrm>
            <a:prstGeom prst="rect">
              <a:avLst/>
            </a:prstGeom>
          </p:spPr>
        </p:pic>
        <p:sp>
          <p:nvSpPr>
            <p:cNvPr id="18" name="Овал 17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1"/>
          <p:cNvGrpSpPr/>
          <p:nvPr/>
        </p:nvGrpSpPr>
        <p:grpSpPr>
          <a:xfrm>
            <a:off x="755576" y="1268760"/>
            <a:ext cx="1008112" cy="1080120"/>
            <a:chOff x="3707904" y="2420888"/>
            <a:chExt cx="1008112" cy="1080120"/>
          </a:xfrm>
        </p:grpSpPr>
        <p:pic>
          <p:nvPicPr>
            <p:cNvPr id="23" name="Рисунок 22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03848" y="2204864"/>
            <a:ext cx="302114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сёлая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возврат 25">
            <a:hlinkClick r:id="rId5" action="ppaction://hlinksldjump" highlightClick="1"/>
          </p:cNvPr>
          <p:cNvSpPr/>
          <p:nvPr/>
        </p:nvSpPr>
        <p:spPr>
          <a:xfrm>
            <a:off x="8604448" y="6381328"/>
            <a:ext cx="539552" cy="476672"/>
          </a:xfrm>
          <a:prstGeom prst="actionButtonReturn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99592" y="404664"/>
            <a:ext cx="7214347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Если затрудняешься подобрать проверочное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слово, воспользуйся подсказкой. 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395536" y="2348880"/>
            <a:ext cx="2232248" cy="4124836"/>
            <a:chOff x="395536" y="2348880"/>
            <a:chExt cx="2232248" cy="4124836"/>
          </a:xfrm>
        </p:grpSpPr>
        <p:sp>
          <p:nvSpPr>
            <p:cNvPr id="32" name="Полилиния 31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Рисунок 32" descr="медведь.jpg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sp>
        <p:nvSpPr>
          <p:cNvPr id="34" name="TextBox 33"/>
          <p:cNvSpPr txBox="1"/>
          <p:nvPr/>
        </p:nvSpPr>
        <p:spPr>
          <a:xfrm>
            <a:off x="3563888" y="2204864"/>
            <a:ext cx="6110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0e83dcbd2c8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692696"/>
            <a:ext cx="801873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7030A0"/>
                </a:solidFill>
              </a:rPr>
              <a:t>Безударные гласные в корне слова</a:t>
            </a:r>
            <a:endParaRPr lang="ru-RU" sz="4000" b="1" dirty="0">
              <a:ln w="11430"/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1475656" y="1772816"/>
            <a:ext cx="6408712" cy="936104"/>
          </a:xfrm>
          <a:prstGeom prst="roundRec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</a:rPr>
              <a:t>мена существительные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1475656" y="3284984"/>
            <a:ext cx="6408712" cy="936104"/>
          </a:xfrm>
          <a:prstGeom prst="roundRec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и</a:t>
            </a:r>
            <a:r>
              <a:rPr lang="ru-RU" sz="3600" b="1" i="1" dirty="0" smtClean="0">
                <a:solidFill>
                  <a:srgbClr val="002060"/>
                </a:solidFill>
              </a:rPr>
              <a:t>мена прилагательные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1475656" y="4725144"/>
            <a:ext cx="6408712" cy="936104"/>
          </a:xfrm>
          <a:prstGeom prst="roundRec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глаголы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7308304" y="1700808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55576" y="1988840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504056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24245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3808" y="2204864"/>
            <a:ext cx="3898824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тился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6175717" y="3246323"/>
            <a:ext cx="326486" cy="537886"/>
          </a:xfrm>
          <a:custGeom>
            <a:avLst/>
            <a:gdLst>
              <a:gd name="connsiteX0" fmla="*/ 196948 w 326486"/>
              <a:gd name="connsiteY0" fmla="*/ 101788 h 537886"/>
              <a:gd name="connsiteX1" fmla="*/ 28135 w 326486"/>
              <a:gd name="connsiteY1" fmla="*/ 59585 h 537886"/>
              <a:gd name="connsiteX2" fmla="*/ 0 w 326486"/>
              <a:gd name="connsiteY2" fmla="*/ 143991 h 537886"/>
              <a:gd name="connsiteX3" fmla="*/ 14068 w 326486"/>
              <a:gd name="connsiteY3" fmla="*/ 256532 h 537886"/>
              <a:gd name="connsiteX4" fmla="*/ 42203 w 326486"/>
              <a:gd name="connsiteY4" fmla="*/ 340939 h 537886"/>
              <a:gd name="connsiteX5" fmla="*/ 112541 w 326486"/>
              <a:gd name="connsiteY5" fmla="*/ 467548 h 537886"/>
              <a:gd name="connsiteX6" fmla="*/ 154745 w 326486"/>
              <a:gd name="connsiteY6" fmla="*/ 481615 h 537886"/>
              <a:gd name="connsiteX7" fmla="*/ 225083 w 326486"/>
              <a:gd name="connsiteY7" fmla="*/ 537886 h 537886"/>
              <a:gd name="connsiteX8" fmla="*/ 267286 w 326486"/>
              <a:gd name="connsiteY8" fmla="*/ 523819 h 537886"/>
              <a:gd name="connsiteX9" fmla="*/ 323557 w 326486"/>
              <a:gd name="connsiteY9" fmla="*/ 467548 h 537886"/>
              <a:gd name="connsiteX10" fmla="*/ 295421 w 326486"/>
              <a:gd name="connsiteY10" fmla="*/ 270600 h 537886"/>
              <a:gd name="connsiteX11" fmla="*/ 281354 w 326486"/>
              <a:gd name="connsiteY11" fmla="*/ 228397 h 537886"/>
              <a:gd name="connsiteX12" fmla="*/ 253218 w 326486"/>
              <a:gd name="connsiteY12" fmla="*/ 200262 h 537886"/>
              <a:gd name="connsiteX13" fmla="*/ 239151 w 326486"/>
              <a:gd name="connsiteY13" fmla="*/ 186194 h 53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486" h="537886">
                <a:moveTo>
                  <a:pt x="196948" y="101788"/>
                </a:moveTo>
                <a:cubicBezTo>
                  <a:pt x="147433" y="62176"/>
                  <a:pt x="104744" y="0"/>
                  <a:pt x="28135" y="59585"/>
                </a:cubicBezTo>
                <a:cubicBezTo>
                  <a:pt x="4725" y="77793"/>
                  <a:pt x="0" y="143991"/>
                  <a:pt x="0" y="143991"/>
                </a:cubicBezTo>
                <a:cubicBezTo>
                  <a:pt x="4689" y="181505"/>
                  <a:pt x="6147" y="219566"/>
                  <a:pt x="14068" y="256532"/>
                </a:cubicBezTo>
                <a:cubicBezTo>
                  <a:pt x="20282" y="285531"/>
                  <a:pt x="32825" y="312803"/>
                  <a:pt x="42203" y="340939"/>
                </a:cubicBezTo>
                <a:cubicBezTo>
                  <a:pt x="54589" y="378098"/>
                  <a:pt x="76265" y="455457"/>
                  <a:pt x="112541" y="467548"/>
                </a:cubicBezTo>
                <a:lnTo>
                  <a:pt x="154745" y="481615"/>
                </a:lnTo>
                <a:cubicBezTo>
                  <a:pt x="176349" y="514022"/>
                  <a:pt x="179782" y="537886"/>
                  <a:pt x="225083" y="537886"/>
                </a:cubicBezTo>
                <a:cubicBezTo>
                  <a:pt x="239912" y="537886"/>
                  <a:pt x="253218" y="528508"/>
                  <a:pt x="267286" y="523819"/>
                </a:cubicBezTo>
                <a:cubicBezTo>
                  <a:pt x="286043" y="505062"/>
                  <a:pt x="326486" y="493912"/>
                  <a:pt x="323557" y="467548"/>
                </a:cubicBezTo>
                <a:cubicBezTo>
                  <a:pt x="314802" y="388757"/>
                  <a:pt x="313338" y="342269"/>
                  <a:pt x="295421" y="270600"/>
                </a:cubicBezTo>
                <a:cubicBezTo>
                  <a:pt x="291825" y="256214"/>
                  <a:pt x="288983" y="241112"/>
                  <a:pt x="281354" y="228397"/>
                </a:cubicBezTo>
                <a:cubicBezTo>
                  <a:pt x="274530" y="217024"/>
                  <a:pt x="262597" y="209641"/>
                  <a:pt x="253218" y="200262"/>
                </a:cubicBezTo>
                <a:lnTo>
                  <a:pt x="239151" y="18619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5580112" y="2996952"/>
            <a:ext cx="2258171" cy="3456384"/>
            <a:chOff x="5580112" y="2996952"/>
            <a:chExt cx="2258171" cy="3456384"/>
          </a:xfrm>
        </p:grpSpPr>
        <p:sp>
          <p:nvSpPr>
            <p:cNvPr id="50" name="Полилиния 49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5580112" y="2996952"/>
              <a:ext cx="2258171" cy="3456384"/>
              <a:chOff x="5580112" y="2996952"/>
              <a:chExt cx="2258171" cy="3456384"/>
            </a:xfrm>
          </p:grpSpPr>
          <p:sp>
            <p:nvSpPr>
              <p:cNvPr id="46" name="Полилиния 45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5580112" y="2996952"/>
                <a:ext cx="2258171" cy="3456384"/>
                <a:chOff x="5580112" y="2996952"/>
                <a:chExt cx="2258171" cy="3456384"/>
              </a:xfrm>
            </p:grpSpPr>
            <p:sp>
              <p:nvSpPr>
                <p:cNvPr id="44" name="Полилиния 43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3" name="Группа 42"/>
                <p:cNvGrpSpPr/>
                <p:nvPr/>
              </p:nvGrpSpPr>
              <p:grpSpPr>
                <a:xfrm>
                  <a:off x="5580112" y="2996952"/>
                  <a:ext cx="2258171" cy="3456384"/>
                  <a:chOff x="5580112" y="2996952"/>
                  <a:chExt cx="2258171" cy="3456384"/>
                </a:xfrm>
              </p:grpSpPr>
              <p:sp>
                <p:nvSpPr>
                  <p:cNvPr id="42" name="Полилиния 41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41" name="Группа 40"/>
                  <p:cNvGrpSpPr/>
                  <p:nvPr/>
                </p:nvGrpSpPr>
                <p:grpSpPr>
                  <a:xfrm>
                    <a:off x="5580112" y="2996952"/>
                    <a:ext cx="2258171" cy="3456384"/>
                    <a:chOff x="5580112" y="2996952"/>
                    <a:chExt cx="2258171" cy="3456384"/>
                  </a:xfrm>
                </p:grpSpPr>
                <p:sp>
                  <p:nvSpPr>
                    <p:cNvPr id="40" name="Полилиния 39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38" name="Группа 37"/>
                    <p:cNvGrpSpPr/>
                    <p:nvPr/>
                  </p:nvGrpSpPr>
                  <p:grpSpPr>
                    <a:xfrm>
                      <a:off x="5580112" y="2996952"/>
                      <a:ext cx="2258171" cy="3456384"/>
                      <a:chOff x="5724128" y="3068960"/>
                      <a:chExt cx="2258171" cy="3456384"/>
                    </a:xfrm>
                  </p:grpSpPr>
                  <p:sp>
                    <p:nvSpPr>
                      <p:cNvPr id="37" name="Полилиния 36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34" name="Группа 33"/>
                      <p:cNvGrpSpPr/>
                      <p:nvPr/>
                    </p:nvGrpSpPr>
                    <p:grpSpPr>
                      <a:xfrm>
                        <a:off x="5724128" y="3068960"/>
                        <a:ext cx="2258171" cy="3456384"/>
                        <a:chOff x="5724128" y="3068960"/>
                        <a:chExt cx="2258171" cy="3456384"/>
                      </a:xfrm>
                    </p:grpSpPr>
                    <p:sp>
                      <p:nvSpPr>
                        <p:cNvPr id="33" name="Полилиния 32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32" name="Группа 31"/>
                        <p:cNvGrpSpPr/>
                        <p:nvPr/>
                      </p:nvGrpSpPr>
                      <p:grpSpPr>
                        <a:xfrm>
                          <a:off x="5724128" y="3068960"/>
                          <a:ext cx="2258171" cy="3456384"/>
                          <a:chOff x="5724128" y="3068960"/>
                          <a:chExt cx="2258171" cy="3456384"/>
                        </a:xfrm>
                      </p:grpSpPr>
                      <p:sp>
                        <p:nvSpPr>
                          <p:cNvPr id="31" name="Полилиния 30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6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t="2041"/>
                          <a:stretch>
                            <a:fillRect/>
                          </a:stretch>
                        </p:blipFill>
                        <p:spPr>
                          <a:xfrm>
                            <a:off x="5724128" y="3068960"/>
                            <a:ext cx="2258171" cy="3456384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8" name="TextBox 47"/>
          <p:cNvSpPr txBox="1"/>
          <p:nvPr/>
        </p:nvSpPr>
        <p:spPr>
          <a:xfrm>
            <a:off x="4139952" y="2204864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5" name="Рисунок 34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6" grpId="0"/>
      <p:bldP spid="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18"/>
          <p:cNvGrpSpPr/>
          <p:nvPr/>
        </p:nvGrpSpPr>
        <p:grpSpPr>
          <a:xfrm>
            <a:off x="7452320" y="1700808"/>
            <a:ext cx="1008112" cy="1080120"/>
            <a:chOff x="6876256" y="3212976"/>
            <a:chExt cx="1008112" cy="1080120"/>
          </a:xfrm>
        </p:grpSpPr>
        <p:pic>
          <p:nvPicPr>
            <p:cNvPr id="20" name="Рисунок 19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876256" y="3212976"/>
              <a:ext cx="1008112" cy="1080120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1"/>
          <p:cNvGrpSpPr/>
          <p:nvPr/>
        </p:nvGrpSpPr>
        <p:grpSpPr>
          <a:xfrm>
            <a:off x="899592" y="1916832"/>
            <a:ext cx="1008112" cy="1080120"/>
            <a:chOff x="3707904" y="2420888"/>
            <a:chExt cx="1008112" cy="1080120"/>
          </a:xfrm>
        </p:grpSpPr>
        <p:pic>
          <p:nvPicPr>
            <p:cNvPr id="23" name="Рисунок 22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24245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3808" y="2204864"/>
            <a:ext cx="3930884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засм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ялся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084168" y="3212976"/>
            <a:ext cx="2258171" cy="3384376"/>
            <a:chOff x="5580112" y="3068960"/>
            <a:chExt cx="2258171" cy="3384376"/>
          </a:xfrm>
        </p:grpSpPr>
        <p:sp>
          <p:nvSpPr>
            <p:cNvPr id="31" name="Полилиния 30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46"/>
            <p:cNvGrpSpPr/>
            <p:nvPr/>
          </p:nvGrpSpPr>
          <p:grpSpPr>
            <a:xfrm>
              <a:off x="5580112" y="3068960"/>
              <a:ext cx="2258171" cy="3384376"/>
              <a:chOff x="5580112" y="3068960"/>
              <a:chExt cx="2258171" cy="3384376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44"/>
              <p:cNvGrpSpPr/>
              <p:nvPr/>
            </p:nvGrpSpPr>
            <p:grpSpPr>
              <a:xfrm>
                <a:off x="5580112" y="3068960"/>
                <a:ext cx="2258171" cy="3384376"/>
                <a:chOff x="5580112" y="3068960"/>
                <a:chExt cx="2258171" cy="3384376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6" name="Группа 42"/>
                <p:cNvGrpSpPr/>
                <p:nvPr/>
              </p:nvGrpSpPr>
              <p:grpSpPr>
                <a:xfrm>
                  <a:off x="5580112" y="3068960"/>
                  <a:ext cx="2258171" cy="3384376"/>
                  <a:chOff x="5580112" y="3068960"/>
                  <a:chExt cx="2258171" cy="3384376"/>
                </a:xfrm>
              </p:grpSpPr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8" name="Группа 40"/>
                  <p:cNvGrpSpPr/>
                  <p:nvPr/>
                </p:nvGrpSpPr>
                <p:grpSpPr>
                  <a:xfrm>
                    <a:off x="5580112" y="3068960"/>
                    <a:ext cx="2258171" cy="3384376"/>
                    <a:chOff x="5580112" y="3068960"/>
                    <a:chExt cx="2258171" cy="3384376"/>
                  </a:xfrm>
                </p:grpSpPr>
                <p:sp>
                  <p:nvSpPr>
                    <p:cNvPr id="39" name="Полилиния 38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40" name="Группа 37"/>
                    <p:cNvGrpSpPr/>
                    <p:nvPr/>
                  </p:nvGrpSpPr>
                  <p:grpSpPr>
                    <a:xfrm>
                      <a:off x="5580112" y="3068960"/>
                      <a:ext cx="2258171" cy="3384376"/>
                      <a:chOff x="5724128" y="3140968"/>
                      <a:chExt cx="2258171" cy="3384376"/>
                    </a:xfrm>
                  </p:grpSpPr>
                  <p:sp>
                    <p:nvSpPr>
                      <p:cNvPr id="41" name="Полилиния 40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42" name="Группа 33"/>
                      <p:cNvGrpSpPr/>
                      <p:nvPr/>
                    </p:nvGrpSpPr>
                    <p:grpSpPr>
                      <a:xfrm>
                        <a:off x="5724128" y="3140968"/>
                        <a:ext cx="2258171" cy="3384376"/>
                        <a:chOff x="5724128" y="3140968"/>
                        <a:chExt cx="2258171" cy="3384376"/>
                      </a:xfrm>
                    </p:grpSpPr>
                    <p:sp>
                      <p:nvSpPr>
                        <p:cNvPr id="43" name="Полилиния 42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44" name="Группа 31"/>
                        <p:cNvGrpSpPr/>
                        <p:nvPr/>
                      </p:nvGrpSpPr>
                      <p:grpSpPr>
                        <a:xfrm>
                          <a:off x="5724128" y="3140968"/>
                          <a:ext cx="2258171" cy="3384376"/>
                          <a:chOff x="5724128" y="3140968"/>
                          <a:chExt cx="2258171" cy="3384376"/>
                        </a:xfrm>
                      </p:grpSpPr>
                      <p:sp>
                        <p:nvSpPr>
                          <p:cNvPr id="45" name="Полилиния 44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46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t="4082"/>
                          <a:stretch>
                            <a:fillRect/>
                          </a:stretch>
                        </p:blipFill>
                        <p:spPr>
                          <a:xfrm>
                            <a:off x="5724128" y="3140968"/>
                            <a:ext cx="2258171" cy="3384376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7" name="TextBox 46"/>
          <p:cNvSpPr txBox="1"/>
          <p:nvPr/>
        </p:nvSpPr>
        <p:spPr>
          <a:xfrm>
            <a:off x="4572000" y="2204864"/>
            <a:ext cx="6110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8" name="Рисунок 47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9"/>
          <p:cNvGrpSpPr/>
          <p:nvPr/>
        </p:nvGrpSpPr>
        <p:grpSpPr>
          <a:xfrm>
            <a:off x="827584" y="1988840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2"/>
          <p:cNvGrpSpPr/>
          <p:nvPr/>
        </p:nvGrpSpPr>
        <p:grpSpPr>
          <a:xfrm>
            <a:off x="6876256" y="1700808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24245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3808" y="2204864"/>
            <a:ext cx="3081293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сил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652120" y="3068960"/>
            <a:ext cx="2258171" cy="3384376"/>
            <a:chOff x="5580112" y="3068960"/>
            <a:chExt cx="2258171" cy="3384376"/>
          </a:xfrm>
        </p:grpSpPr>
        <p:sp>
          <p:nvSpPr>
            <p:cNvPr id="31" name="Полилиния 30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46"/>
            <p:cNvGrpSpPr/>
            <p:nvPr/>
          </p:nvGrpSpPr>
          <p:grpSpPr>
            <a:xfrm>
              <a:off x="5580112" y="3068960"/>
              <a:ext cx="2258171" cy="3384376"/>
              <a:chOff x="5580112" y="3068960"/>
              <a:chExt cx="2258171" cy="3384376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44"/>
              <p:cNvGrpSpPr/>
              <p:nvPr/>
            </p:nvGrpSpPr>
            <p:grpSpPr>
              <a:xfrm>
                <a:off x="5580112" y="3068960"/>
                <a:ext cx="2258171" cy="3384376"/>
                <a:chOff x="5580112" y="3068960"/>
                <a:chExt cx="2258171" cy="3384376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6" name="Группа 42"/>
                <p:cNvGrpSpPr/>
                <p:nvPr/>
              </p:nvGrpSpPr>
              <p:grpSpPr>
                <a:xfrm>
                  <a:off x="5580112" y="3068960"/>
                  <a:ext cx="2258171" cy="3384376"/>
                  <a:chOff x="5580112" y="3068960"/>
                  <a:chExt cx="2258171" cy="3384376"/>
                </a:xfrm>
              </p:grpSpPr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8" name="Группа 40"/>
                  <p:cNvGrpSpPr/>
                  <p:nvPr/>
                </p:nvGrpSpPr>
                <p:grpSpPr>
                  <a:xfrm>
                    <a:off x="5580112" y="3068960"/>
                    <a:ext cx="2258171" cy="3384376"/>
                    <a:chOff x="5580112" y="3068960"/>
                    <a:chExt cx="2258171" cy="3384376"/>
                  </a:xfrm>
                </p:grpSpPr>
                <p:sp>
                  <p:nvSpPr>
                    <p:cNvPr id="39" name="Полилиния 38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40" name="Группа 37"/>
                    <p:cNvGrpSpPr/>
                    <p:nvPr/>
                  </p:nvGrpSpPr>
                  <p:grpSpPr>
                    <a:xfrm>
                      <a:off x="5580112" y="3068960"/>
                      <a:ext cx="2258171" cy="3384376"/>
                      <a:chOff x="5724128" y="3140968"/>
                      <a:chExt cx="2258171" cy="3384376"/>
                    </a:xfrm>
                  </p:grpSpPr>
                  <p:sp>
                    <p:nvSpPr>
                      <p:cNvPr id="41" name="Полилиния 40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42" name="Группа 33"/>
                      <p:cNvGrpSpPr/>
                      <p:nvPr/>
                    </p:nvGrpSpPr>
                    <p:grpSpPr>
                      <a:xfrm>
                        <a:off x="5724128" y="3140968"/>
                        <a:ext cx="2258171" cy="3384376"/>
                        <a:chOff x="5724128" y="3140968"/>
                        <a:chExt cx="2258171" cy="3384376"/>
                      </a:xfrm>
                    </p:grpSpPr>
                    <p:sp>
                      <p:nvSpPr>
                        <p:cNvPr id="43" name="Полилиния 42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44" name="Группа 31"/>
                        <p:cNvGrpSpPr/>
                        <p:nvPr/>
                      </p:nvGrpSpPr>
                      <p:grpSpPr>
                        <a:xfrm>
                          <a:off x="5724128" y="3140968"/>
                          <a:ext cx="2258171" cy="3384376"/>
                          <a:chOff x="5724128" y="3140968"/>
                          <a:chExt cx="2258171" cy="3384376"/>
                        </a:xfrm>
                      </p:grpSpPr>
                      <p:sp>
                        <p:nvSpPr>
                          <p:cNvPr id="45" name="Полилиния 44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46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t="4082"/>
                          <a:stretch>
                            <a:fillRect/>
                          </a:stretch>
                        </p:blipFill>
                        <p:spPr>
                          <a:xfrm>
                            <a:off x="5724128" y="3140968"/>
                            <a:ext cx="2258171" cy="3384376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7" name="TextBox 46"/>
          <p:cNvSpPr txBox="1"/>
          <p:nvPr/>
        </p:nvSpPr>
        <p:spPr>
          <a:xfrm>
            <a:off x="4067944" y="2204864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8" name="Рисунок 47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9"/>
          <p:cNvGrpSpPr/>
          <p:nvPr/>
        </p:nvGrpSpPr>
        <p:grpSpPr>
          <a:xfrm>
            <a:off x="1043608" y="2492896"/>
            <a:ext cx="1008112" cy="1080120"/>
            <a:chOff x="2267744" y="2060848"/>
            <a:chExt cx="1008112" cy="1080120"/>
          </a:xfrm>
        </p:grpSpPr>
        <p:pic>
          <p:nvPicPr>
            <p:cNvPr id="11" name="Рисунок 10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12" name="Овал 11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12"/>
          <p:cNvGrpSpPr/>
          <p:nvPr/>
        </p:nvGrpSpPr>
        <p:grpSpPr>
          <a:xfrm>
            <a:off x="7308304" y="1844824"/>
            <a:ext cx="1008112" cy="1080120"/>
            <a:chOff x="611560" y="3717032"/>
            <a:chExt cx="1008112" cy="1080120"/>
          </a:xfrm>
        </p:grpSpPr>
        <p:pic>
          <p:nvPicPr>
            <p:cNvPr id="14" name="Рисунок 1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15" name="Овал 14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43608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83768" y="1988840"/>
            <a:ext cx="4058290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посм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трел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724129" y="2996952"/>
            <a:ext cx="2016224" cy="3325328"/>
            <a:chOff x="5724128" y="2996952"/>
            <a:chExt cx="2114155" cy="3325328"/>
          </a:xfrm>
        </p:grpSpPr>
        <p:sp>
          <p:nvSpPr>
            <p:cNvPr id="31" name="Полилиния 30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46"/>
            <p:cNvGrpSpPr/>
            <p:nvPr/>
          </p:nvGrpSpPr>
          <p:grpSpPr>
            <a:xfrm>
              <a:off x="5724128" y="2996952"/>
              <a:ext cx="2114155" cy="3325328"/>
              <a:chOff x="5724128" y="2996952"/>
              <a:chExt cx="2114155" cy="3325328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44"/>
              <p:cNvGrpSpPr/>
              <p:nvPr/>
            </p:nvGrpSpPr>
            <p:grpSpPr>
              <a:xfrm>
                <a:off x="5724128" y="2996952"/>
                <a:ext cx="2114155" cy="3312368"/>
                <a:chOff x="5724128" y="2996952"/>
                <a:chExt cx="2114155" cy="3312368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6" name="Группа 42"/>
                <p:cNvGrpSpPr/>
                <p:nvPr/>
              </p:nvGrpSpPr>
              <p:grpSpPr>
                <a:xfrm>
                  <a:off x="5724128" y="2996952"/>
                  <a:ext cx="2114155" cy="3312368"/>
                  <a:chOff x="5724128" y="2996952"/>
                  <a:chExt cx="2114155" cy="3312368"/>
                </a:xfrm>
              </p:grpSpPr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8" name="Группа 40"/>
                  <p:cNvGrpSpPr/>
                  <p:nvPr/>
                </p:nvGrpSpPr>
                <p:grpSpPr>
                  <a:xfrm>
                    <a:off x="5724128" y="2996952"/>
                    <a:ext cx="2114155" cy="3312368"/>
                    <a:chOff x="5724128" y="2996952"/>
                    <a:chExt cx="2114155" cy="3312368"/>
                  </a:xfrm>
                </p:grpSpPr>
                <p:sp>
                  <p:nvSpPr>
                    <p:cNvPr id="39" name="Полилиния 38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40" name="Группа 37"/>
                    <p:cNvGrpSpPr/>
                    <p:nvPr/>
                  </p:nvGrpSpPr>
                  <p:grpSpPr>
                    <a:xfrm>
                      <a:off x="5724128" y="2996952"/>
                      <a:ext cx="2114155" cy="3312368"/>
                      <a:chOff x="5868144" y="3068960"/>
                      <a:chExt cx="2114155" cy="3312368"/>
                    </a:xfrm>
                  </p:grpSpPr>
                  <p:sp>
                    <p:nvSpPr>
                      <p:cNvPr id="41" name="Полилиния 40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42" name="Группа 33"/>
                      <p:cNvGrpSpPr/>
                      <p:nvPr/>
                    </p:nvGrpSpPr>
                    <p:grpSpPr>
                      <a:xfrm>
                        <a:off x="5868144" y="3068960"/>
                        <a:ext cx="2114155" cy="3312368"/>
                        <a:chOff x="5868144" y="3068960"/>
                        <a:chExt cx="2114155" cy="3312368"/>
                      </a:xfrm>
                    </p:grpSpPr>
                    <p:sp>
                      <p:nvSpPr>
                        <p:cNvPr id="43" name="Полилиния 42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44" name="Группа 31"/>
                        <p:cNvGrpSpPr/>
                        <p:nvPr/>
                      </p:nvGrpSpPr>
                      <p:grpSpPr>
                        <a:xfrm>
                          <a:off x="5868144" y="3068960"/>
                          <a:ext cx="2114155" cy="3312368"/>
                          <a:chOff x="5868144" y="3068960"/>
                          <a:chExt cx="2114155" cy="3312368"/>
                        </a:xfrm>
                      </p:grpSpPr>
                      <p:sp>
                        <p:nvSpPr>
                          <p:cNvPr id="45" name="Полилиния 44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46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l="6378" t="2041" b="4082"/>
                          <a:stretch>
                            <a:fillRect/>
                          </a:stretch>
                        </p:blipFill>
                        <p:spPr>
                          <a:xfrm>
                            <a:off x="5868144" y="3068960"/>
                            <a:ext cx="2114155" cy="3312368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7" name="TextBox 46"/>
          <p:cNvSpPr txBox="1"/>
          <p:nvPr/>
        </p:nvSpPr>
        <p:spPr>
          <a:xfrm>
            <a:off x="4283968" y="1988840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8" name="Рисунок 47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6" grpId="0"/>
      <p:bldP spid="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18"/>
          <p:cNvGrpSpPr/>
          <p:nvPr/>
        </p:nvGrpSpPr>
        <p:grpSpPr>
          <a:xfrm>
            <a:off x="6948264" y="1700808"/>
            <a:ext cx="1008112" cy="1080120"/>
            <a:chOff x="6876256" y="3212976"/>
            <a:chExt cx="1008112" cy="1080120"/>
          </a:xfrm>
        </p:grpSpPr>
        <p:pic>
          <p:nvPicPr>
            <p:cNvPr id="20" name="Рисунок 19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876256" y="3212976"/>
              <a:ext cx="1008112" cy="1080120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1"/>
          <p:cNvGrpSpPr/>
          <p:nvPr/>
        </p:nvGrpSpPr>
        <p:grpSpPr>
          <a:xfrm>
            <a:off x="1115616" y="2204864"/>
            <a:ext cx="1008112" cy="1080120"/>
            <a:chOff x="3707904" y="2420888"/>
            <a:chExt cx="1008112" cy="1080120"/>
          </a:xfrm>
        </p:grpSpPr>
        <p:pic>
          <p:nvPicPr>
            <p:cNvPr id="23" name="Рисунок 22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24245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3848" y="2204864"/>
            <a:ext cx="2425664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364088" y="3068960"/>
            <a:ext cx="2258171" cy="3384376"/>
            <a:chOff x="5580112" y="3068960"/>
            <a:chExt cx="2258171" cy="3384376"/>
          </a:xfrm>
        </p:grpSpPr>
        <p:sp>
          <p:nvSpPr>
            <p:cNvPr id="31" name="Полилиния 30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46"/>
            <p:cNvGrpSpPr/>
            <p:nvPr/>
          </p:nvGrpSpPr>
          <p:grpSpPr>
            <a:xfrm>
              <a:off x="5580112" y="3068960"/>
              <a:ext cx="2258171" cy="3384376"/>
              <a:chOff x="5580112" y="3068960"/>
              <a:chExt cx="2258171" cy="3384376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4" name="Группа 44"/>
              <p:cNvGrpSpPr/>
              <p:nvPr/>
            </p:nvGrpSpPr>
            <p:grpSpPr>
              <a:xfrm>
                <a:off x="5580112" y="3068960"/>
                <a:ext cx="2258171" cy="3384376"/>
                <a:chOff x="5580112" y="3068960"/>
                <a:chExt cx="2258171" cy="3384376"/>
              </a:xfrm>
            </p:grpSpPr>
            <p:sp>
              <p:nvSpPr>
                <p:cNvPr id="35" name="Полилиния 34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6" name="Группа 42"/>
                <p:cNvGrpSpPr/>
                <p:nvPr/>
              </p:nvGrpSpPr>
              <p:grpSpPr>
                <a:xfrm>
                  <a:off x="5580112" y="3068960"/>
                  <a:ext cx="2258171" cy="3384376"/>
                  <a:chOff x="5580112" y="3068960"/>
                  <a:chExt cx="2258171" cy="3384376"/>
                </a:xfrm>
              </p:grpSpPr>
              <p:sp>
                <p:nvSpPr>
                  <p:cNvPr id="37" name="Полилиния 36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8" name="Группа 40"/>
                  <p:cNvGrpSpPr/>
                  <p:nvPr/>
                </p:nvGrpSpPr>
                <p:grpSpPr>
                  <a:xfrm>
                    <a:off x="5580112" y="3068960"/>
                    <a:ext cx="2258171" cy="3384376"/>
                    <a:chOff x="5580112" y="3068960"/>
                    <a:chExt cx="2258171" cy="3384376"/>
                  </a:xfrm>
                </p:grpSpPr>
                <p:sp>
                  <p:nvSpPr>
                    <p:cNvPr id="39" name="Полилиния 38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40" name="Группа 37"/>
                    <p:cNvGrpSpPr/>
                    <p:nvPr/>
                  </p:nvGrpSpPr>
                  <p:grpSpPr>
                    <a:xfrm>
                      <a:off x="5580112" y="3068960"/>
                      <a:ext cx="2258171" cy="3384376"/>
                      <a:chOff x="5724128" y="3140968"/>
                      <a:chExt cx="2258171" cy="3384376"/>
                    </a:xfrm>
                  </p:grpSpPr>
                  <p:sp>
                    <p:nvSpPr>
                      <p:cNvPr id="41" name="Полилиния 40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42" name="Группа 33"/>
                      <p:cNvGrpSpPr/>
                      <p:nvPr/>
                    </p:nvGrpSpPr>
                    <p:grpSpPr>
                      <a:xfrm>
                        <a:off x="5724128" y="3140968"/>
                        <a:ext cx="2258171" cy="3384376"/>
                        <a:chOff x="5724128" y="3140968"/>
                        <a:chExt cx="2258171" cy="3384376"/>
                      </a:xfrm>
                    </p:grpSpPr>
                    <p:sp>
                      <p:nvSpPr>
                        <p:cNvPr id="43" name="Полилиния 42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44" name="Группа 31"/>
                        <p:cNvGrpSpPr/>
                        <p:nvPr/>
                      </p:nvGrpSpPr>
                      <p:grpSpPr>
                        <a:xfrm>
                          <a:off x="5724128" y="3140968"/>
                          <a:ext cx="2258171" cy="3384376"/>
                          <a:chOff x="5724128" y="3140968"/>
                          <a:chExt cx="2258171" cy="3384376"/>
                        </a:xfrm>
                      </p:grpSpPr>
                      <p:sp>
                        <p:nvSpPr>
                          <p:cNvPr id="45" name="Полилиния 44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46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t="4082"/>
                          <a:stretch>
                            <a:fillRect/>
                          </a:stretch>
                        </p:blipFill>
                        <p:spPr>
                          <a:xfrm>
                            <a:off x="5724128" y="3140968"/>
                            <a:ext cx="2258171" cy="3384376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7" name="TextBox 46"/>
          <p:cNvSpPr txBox="1"/>
          <p:nvPr/>
        </p:nvSpPr>
        <p:spPr>
          <a:xfrm>
            <a:off x="3635896" y="2204864"/>
            <a:ext cx="6110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е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8" name="Рисунок 47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6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18"/>
          <p:cNvGrpSpPr/>
          <p:nvPr/>
        </p:nvGrpSpPr>
        <p:grpSpPr>
          <a:xfrm>
            <a:off x="6732240" y="1844824"/>
            <a:ext cx="1008112" cy="1008112"/>
            <a:chOff x="6876256" y="3284984"/>
            <a:chExt cx="1008112" cy="1008112"/>
          </a:xfrm>
        </p:grpSpPr>
        <p:pic>
          <p:nvPicPr>
            <p:cNvPr id="20" name="Рисунок 19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12500"/>
            <a:stretch>
              <a:fillRect/>
            </a:stretch>
          </p:blipFill>
          <p:spPr>
            <a:xfrm>
              <a:off x="6876256" y="3284984"/>
              <a:ext cx="1008112" cy="1008112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7092280" y="3501008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Группа 21"/>
          <p:cNvGrpSpPr/>
          <p:nvPr/>
        </p:nvGrpSpPr>
        <p:grpSpPr>
          <a:xfrm>
            <a:off x="1259632" y="2132856"/>
            <a:ext cx="1008112" cy="1080120"/>
            <a:chOff x="3707904" y="2420888"/>
            <a:chExt cx="1008112" cy="1080120"/>
          </a:xfrm>
        </p:grpSpPr>
        <p:pic>
          <p:nvPicPr>
            <p:cNvPr id="23" name="Рисунок 22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3707904" y="2420888"/>
              <a:ext cx="1008112" cy="1080120"/>
            </a:xfrm>
            <a:prstGeom prst="rect">
              <a:avLst/>
            </a:prstGeom>
          </p:spPr>
        </p:pic>
        <p:sp>
          <p:nvSpPr>
            <p:cNvPr id="24" name="Овал 23"/>
            <p:cNvSpPr/>
            <p:nvPr/>
          </p:nvSpPr>
          <p:spPr>
            <a:xfrm>
              <a:off x="3923928" y="270892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24245" y="404664"/>
            <a:ext cx="7253076" cy="95410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Изменяй глаголы по вопросам. Это поможет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проверить безударный гласный в корне.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3848" y="2204864"/>
            <a:ext cx="2148345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дят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652120" y="2996952"/>
            <a:ext cx="2258171" cy="3456384"/>
            <a:chOff x="5580112" y="2996952"/>
            <a:chExt cx="2258171" cy="3456384"/>
          </a:xfrm>
        </p:grpSpPr>
        <p:sp>
          <p:nvSpPr>
            <p:cNvPr id="28" name="Полилиния 27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46"/>
            <p:cNvGrpSpPr/>
            <p:nvPr/>
          </p:nvGrpSpPr>
          <p:grpSpPr>
            <a:xfrm>
              <a:off x="5580112" y="2996952"/>
              <a:ext cx="2258171" cy="3456384"/>
              <a:chOff x="5580112" y="2996952"/>
              <a:chExt cx="2258171" cy="3456384"/>
            </a:xfrm>
          </p:grpSpPr>
          <p:sp>
            <p:nvSpPr>
              <p:cNvPr id="30" name="Полилиния 29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1" name="Группа 44"/>
              <p:cNvGrpSpPr/>
              <p:nvPr/>
            </p:nvGrpSpPr>
            <p:grpSpPr>
              <a:xfrm>
                <a:off x="5580112" y="2996952"/>
                <a:ext cx="2258171" cy="3456384"/>
                <a:chOff x="5580112" y="2996952"/>
                <a:chExt cx="2258171" cy="3456384"/>
              </a:xfrm>
            </p:grpSpPr>
            <p:sp>
              <p:nvSpPr>
                <p:cNvPr id="32" name="Полилиния 31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3" name="Группа 42"/>
                <p:cNvGrpSpPr/>
                <p:nvPr/>
              </p:nvGrpSpPr>
              <p:grpSpPr>
                <a:xfrm>
                  <a:off x="5580112" y="2996952"/>
                  <a:ext cx="2258171" cy="3456384"/>
                  <a:chOff x="5580112" y="2996952"/>
                  <a:chExt cx="2258171" cy="3456384"/>
                </a:xfrm>
              </p:grpSpPr>
              <p:sp>
                <p:nvSpPr>
                  <p:cNvPr id="34" name="Полилиния 33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5" name="Группа 40"/>
                  <p:cNvGrpSpPr/>
                  <p:nvPr/>
                </p:nvGrpSpPr>
                <p:grpSpPr>
                  <a:xfrm>
                    <a:off x="5580112" y="2996952"/>
                    <a:ext cx="2258171" cy="3456384"/>
                    <a:chOff x="5580112" y="2996952"/>
                    <a:chExt cx="2258171" cy="3456384"/>
                  </a:xfrm>
                </p:grpSpPr>
                <p:sp>
                  <p:nvSpPr>
                    <p:cNvPr id="36" name="Полилиния 35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37" name="Группа 37"/>
                    <p:cNvGrpSpPr/>
                    <p:nvPr/>
                  </p:nvGrpSpPr>
                  <p:grpSpPr>
                    <a:xfrm>
                      <a:off x="5580112" y="2996952"/>
                      <a:ext cx="2258171" cy="3456384"/>
                      <a:chOff x="5724128" y="3068960"/>
                      <a:chExt cx="2258171" cy="3456384"/>
                    </a:xfrm>
                  </p:grpSpPr>
                  <p:sp>
                    <p:nvSpPr>
                      <p:cNvPr id="38" name="Полилиния 37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39" name="Группа 33"/>
                      <p:cNvGrpSpPr/>
                      <p:nvPr/>
                    </p:nvGrpSpPr>
                    <p:grpSpPr>
                      <a:xfrm>
                        <a:off x="5724128" y="3068960"/>
                        <a:ext cx="2258171" cy="3456384"/>
                        <a:chOff x="5724128" y="3068960"/>
                        <a:chExt cx="2258171" cy="3456384"/>
                      </a:xfrm>
                    </p:grpSpPr>
                    <p:sp>
                      <p:nvSpPr>
                        <p:cNvPr id="40" name="Полилиния 39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41" name="Группа 31"/>
                        <p:cNvGrpSpPr/>
                        <p:nvPr/>
                      </p:nvGrpSpPr>
                      <p:grpSpPr>
                        <a:xfrm>
                          <a:off x="5724128" y="3068960"/>
                          <a:ext cx="2258171" cy="3456384"/>
                          <a:chOff x="5724128" y="3068960"/>
                          <a:chExt cx="2258171" cy="3456384"/>
                        </a:xfrm>
                      </p:grpSpPr>
                      <p:sp>
                        <p:nvSpPr>
                          <p:cNvPr id="42" name="Полилиния 41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43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5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t="2041"/>
                          <a:stretch>
                            <a:fillRect/>
                          </a:stretch>
                        </p:blipFill>
                        <p:spPr>
                          <a:xfrm>
                            <a:off x="5724128" y="3068960"/>
                            <a:ext cx="2258171" cy="3456384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sp>
        <p:nvSpPr>
          <p:cNvPr id="44" name="TextBox 43"/>
          <p:cNvSpPr txBox="1"/>
          <p:nvPr/>
        </p:nvSpPr>
        <p:spPr>
          <a:xfrm>
            <a:off x="3491880" y="2204864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5" name="Рисунок 44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31640" y="4077072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6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60648"/>
            <a:ext cx="8568952" cy="6264696"/>
          </a:xfrm>
          <a:prstGeom prst="roundRect">
            <a:avLst/>
          </a:prstGeom>
          <a:solidFill>
            <a:srgbClr val="79F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</a:t>
            </a:r>
            <a:r>
              <a:rPr lang="ru-RU" sz="4000" b="1" dirty="0" smtClean="0">
                <a:ln w="11430"/>
                <a:solidFill>
                  <a:srgbClr val="7030A0"/>
                </a:solidFill>
              </a:rPr>
              <a:t>Удачи, друзья!</a:t>
            </a:r>
            <a:endParaRPr lang="ru-RU" sz="4000" b="1" dirty="0">
              <a:ln w="11430"/>
              <a:solidFill>
                <a:srgbClr val="7030A0"/>
              </a:solidFill>
            </a:endParaRPr>
          </a:p>
        </p:txBody>
      </p:sp>
      <p:pic>
        <p:nvPicPr>
          <p:cNvPr id="10" name="Рисунок 9" descr="волк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4077072"/>
            <a:ext cx="2036962" cy="244827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843807" y="332656"/>
            <a:ext cx="1656184" cy="2808312"/>
            <a:chOff x="5674202" y="3013154"/>
            <a:chExt cx="2164081" cy="3440182"/>
          </a:xfrm>
        </p:grpSpPr>
        <p:sp>
          <p:nvSpPr>
            <p:cNvPr id="16" name="Полилиния 15"/>
            <p:cNvSpPr/>
            <p:nvPr/>
          </p:nvSpPr>
          <p:spPr>
            <a:xfrm>
              <a:off x="6743712" y="5910365"/>
              <a:ext cx="571488" cy="292957"/>
            </a:xfrm>
            <a:custGeom>
              <a:avLst/>
              <a:gdLst>
                <a:gd name="connsiteX0" fmla="*/ 247931 w 571488"/>
                <a:gd name="connsiteY0" fmla="*/ 12133 h 292957"/>
                <a:gd name="connsiteX1" fmla="*/ 360473 w 571488"/>
                <a:gd name="connsiteY1" fmla="*/ 54337 h 292957"/>
                <a:gd name="connsiteX2" fmla="*/ 501150 w 571488"/>
                <a:gd name="connsiteY2" fmla="*/ 82472 h 292957"/>
                <a:gd name="connsiteX3" fmla="*/ 543353 w 571488"/>
                <a:gd name="connsiteY3" fmla="*/ 110607 h 292957"/>
                <a:gd name="connsiteX4" fmla="*/ 571488 w 571488"/>
                <a:gd name="connsiteY4" fmla="*/ 195013 h 292957"/>
                <a:gd name="connsiteX5" fmla="*/ 515217 w 571488"/>
                <a:gd name="connsiteY5" fmla="*/ 251284 h 292957"/>
                <a:gd name="connsiteX6" fmla="*/ 374540 w 571488"/>
                <a:gd name="connsiteY6" fmla="*/ 279420 h 292957"/>
                <a:gd name="connsiteX7" fmla="*/ 163525 w 571488"/>
                <a:gd name="connsiteY7" fmla="*/ 237217 h 292957"/>
                <a:gd name="connsiteX8" fmla="*/ 121322 w 571488"/>
                <a:gd name="connsiteY8" fmla="*/ 152810 h 292957"/>
                <a:gd name="connsiteX9" fmla="*/ 36916 w 571488"/>
                <a:gd name="connsiteY9" fmla="*/ 124675 h 292957"/>
                <a:gd name="connsiteX10" fmla="*/ 8780 w 571488"/>
                <a:gd name="connsiteY10" fmla="*/ 96540 h 292957"/>
                <a:gd name="connsiteX11" fmla="*/ 65051 w 571488"/>
                <a:gd name="connsiteY11" fmla="*/ 40269 h 292957"/>
                <a:gd name="connsiteX12" fmla="*/ 247931 w 571488"/>
                <a:gd name="connsiteY12" fmla="*/ 12133 h 292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488" h="292957">
                  <a:moveTo>
                    <a:pt x="247931" y="12133"/>
                  </a:moveTo>
                  <a:cubicBezTo>
                    <a:pt x="297168" y="14478"/>
                    <a:pt x="233687" y="0"/>
                    <a:pt x="360473" y="54337"/>
                  </a:cubicBezTo>
                  <a:cubicBezTo>
                    <a:pt x="387178" y="65782"/>
                    <a:pt x="482115" y="79299"/>
                    <a:pt x="501150" y="82472"/>
                  </a:cubicBezTo>
                  <a:cubicBezTo>
                    <a:pt x="515218" y="91850"/>
                    <a:pt x="534392" y="96270"/>
                    <a:pt x="543353" y="110607"/>
                  </a:cubicBezTo>
                  <a:cubicBezTo>
                    <a:pt x="559071" y="135756"/>
                    <a:pt x="571488" y="195013"/>
                    <a:pt x="571488" y="195013"/>
                  </a:cubicBezTo>
                  <a:cubicBezTo>
                    <a:pt x="554815" y="245033"/>
                    <a:pt x="569404" y="238779"/>
                    <a:pt x="515217" y="251284"/>
                  </a:cubicBezTo>
                  <a:cubicBezTo>
                    <a:pt x="468621" y="262037"/>
                    <a:pt x="374540" y="279420"/>
                    <a:pt x="374540" y="279420"/>
                  </a:cubicBezTo>
                  <a:cubicBezTo>
                    <a:pt x="337811" y="276359"/>
                    <a:pt x="208117" y="292957"/>
                    <a:pt x="163525" y="237217"/>
                  </a:cubicBezTo>
                  <a:cubicBezTo>
                    <a:pt x="134399" y="200809"/>
                    <a:pt x="168755" y="182456"/>
                    <a:pt x="121322" y="152810"/>
                  </a:cubicBezTo>
                  <a:cubicBezTo>
                    <a:pt x="96173" y="137092"/>
                    <a:pt x="36916" y="124675"/>
                    <a:pt x="36916" y="124675"/>
                  </a:cubicBezTo>
                  <a:cubicBezTo>
                    <a:pt x="27537" y="115297"/>
                    <a:pt x="11381" y="109546"/>
                    <a:pt x="8780" y="96540"/>
                  </a:cubicBezTo>
                  <a:cubicBezTo>
                    <a:pt x="0" y="52641"/>
                    <a:pt x="36318" y="46654"/>
                    <a:pt x="65051" y="40269"/>
                  </a:cubicBezTo>
                  <a:cubicBezTo>
                    <a:pt x="156108" y="20034"/>
                    <a:pt x="198694" y="9788"/>
                    <a:pt x="247931" y="12133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46"/>
            <p:cNvGrpSpPr/>
            <p:nvPr/>
          </p:nvGrpSpPr>
          <p:grpSpPr>
            <a:xfrm>
              <a:off x="5674202" y="3013154"/>
              <a:ext cx="2164081" cy="3440182"/>
              <a:chOff x="5674202" y="3013154"/>
              <a:chExt cx="2164081" cy="3440182"/>
            </a:xfrm>
          </p:grpSpPr>
          <p:sp>
            <p:nvSpPr>
              <p:cNvPr id="18" name="Полилиния 17"/>
              <p:cNvSpPr/>
              <p:nvPr/>
            </p:nvSpPr>
            <p:spPr>
              <a:xfrm>
                <a:off x="6092980" y="6014218"/>
                <a:ext cx="560381" cy="308062"/>
              </a:xfrm>
              <a:custGeom>
                <a:avLst/>
                <a:gdLst>
                  <a:gd name="connsiteX0" fmla="*/ 40534 w 560381"/>
                  <a:gd name="connsiteY0" fmla="*/ 6754 h 308062"/>
                  <a:gd name="connsiteX1" fmla="*/ 209346 w 560381"/>
                  <a:gd name="connsiteY1" fmla="*/ 34890 h 308062"/>
                  <a:gd name="connsiteX2" fmla="*/ 392226 w 560381"/>
                  <a:gd name="connsiteY2" fmla="*/ 63025 h 308062"/>
                  <a:gd name="connsiteX3" fmla="*/ 462565 w 560381"/>
                  <a:gd name="connsiteY3" fmla="*/ 119296 h 308062"/>
                  <a:gd name="connsiteX4" fmla="*/ 532903 w 560381"/>
                  <a:gd name="connsiteY4" fmla="*/ 133364 h 308062"/>
                  <a:gd name="connsiteX5" fmla="*/ 532903 w 560381"/>
                  <a:gd name="connsiteY5" fmla="*/ 231837 h 308062"/>
                  <a:gd name="connsiteX6" fmla="*/ 490700 w 560381"/>
                  <a:gd name="connsiteY6" fmla="*/ 259973 h 308062"/>
                  <a:gd name="connsiteX7" fmla="*/ 406294 w 560381"/>
                  <a:gd name="connsiteY7" fmla="*/ 288108 h 308062"/>
                  <a:gd name="connsiteX8" fmla="*/ 167143 w 560381"/>
                  <a:gd name="connsiteY8" fmla="*/ 245905 h 308062"/>
                  <a:gd name="connsiteX9" fmla="*/ 139008 w 560381"/>
                  <a:gd name="connsiteY9" fmla="*/ 203702 h 308062"/>
                  <a:gd name="connsiteX10" fmla="*/ 110872 w 560381"/>
                  <a:gd name="connsiteY10" fmla="*/ 119296 h 308062"/>
                  <a:gd name="connsiteX11" fmla="*/ 54602 w 560381"/>
                  <a:gd name="connsiteY11" fmla="*/ 48957 h 308062"/>
                  <a:gd name="connsiteX12" fmla="*/ 40534 w 560381"/>
                  <a:gd name="connsiteY12" fmla="*/ 6754 h 308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0381" h="308062">
                    <a:moveTo>
                      <a:pt x="40534" y="6754"/>
                    </a:moveTo>
                    <a:cubicBezTo>
                      <a:pt x="66325" y="4409"/>
                      <a:pt x="0" y="0"/>
                      <a:pt x="209346" y="34890"/>
                    </a:cubicBezTo>
                    <a:cubicBezTo>
                      <a:pt x="402676" y="67111"/>
                      <a:pt x="120109" y="29010"/>
                      <a:pt x="392226" y="63025"/>
                    </a:cubicBezTo>
                    <a:cubicBezTo>
                      <a:pt x="412826" y="83624"/>
                      <a:pt x="434173" y="108649"/>
                      <a:pt x="462565" y="119296"/>
                    </a:cubicBezTo>
                    <a:cubicBezTo>
                      <a:pt x="484953" y="127692"/>
                      <a:pt x="509457" y="128675"/>
                      <a:pt x="532903" y="133364"/>
                    </a:cubicBezTo>
                    <a:cubicBezTo>
                      <a:pt x="545559" y="171330"/>
                      <a:pt x="560381" y="190620"/>
                      <a:pt x="532903" y="231837"/>
                    </a:cubicBezTo>
                    <a:cubicBezTo>
                      <a:pt x="523524" y="245905"/>
                      <a:pt x="506150" y="253106"/>
                      <a:pt x="490700" y="259973"/>
                    </a:cubicBezTo>
                    <a:cubicBezTo>
                      <a:pt x="463599" y="272018"/>
                      <a:pt x="406294" y="288108"/>
                      <a:pt x="406294" y="288108"/>
                    </a:cubicBezTo>
                    <a:cubicBezTo>
                      <a:pt x="327988" y="282515"/>
                      <a:pt x="229300" y="308062"/>
                      <a:pt x="167143" y="245905"/>
                    </a:cubicBezTo>
                    <a:cubicBezTo>
                      <a:pt x="155188" y="233950"/>
                      <a:pt x="145875" y="219152"/>
                      <a:pt x="139008" y="203702"/>
                    </a:cubicBezTo>
                    <a:cubicBezTo>
                      <a:pt x="126963" y="176601"/>
                      <a:pt x="131843" y="140267"/>
                      <a:pt x="110872" y="119296"/>
                    </a:cubicBezTo>
                    <a:cubicBezTo>
                      <a:pt x="84703" y="93126"/>
                      <a:pt x="72348" y="84449"/>
                      <a:pt x="54602" y="48957"/>
                    </a:cubicBezTo>
                    <a:cubicBezTo>
                      <a:pt x="52505" y="44763"/>
                      <a:pt x="14743" y="9099"/>
                      <a:pt x="40534" y="675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9" name="Группа 44"/>
              <p:cNvGrpSpPr/>
              <p:nvPr/>
            </p:nvGrpSpPr>
            <p:grpSpPr>
              <a:xfrm>
                <a:off x="5674202" y="3013154"/>
                <a:ext cx="2164081" cy="3440182"/>
                <a:chOff x="5674202" y="3013154"/>
                <a:chExt cx="2164081" cy="3440182"/>
              </a:xfrm>
            </p:grpSpPr>
            <p:sp>
              <p:nvSpPr>
                <p:cNvPr id="20" name="Полилиния 19"/>
                <p:cNvSpPr/>
                <p:nvPr/>
              </p:nvSpPr>
              <p:spPr>
                <a:xfrm>
                  <a:off x="7176241" y="5120640"/>
                  <a:ext cx="378110" cy="589965"/>
                </a:xfrm>
                <a:custGeom>
                  <a:avLst/>
                  <a:gdLst>
                    <a:gd name="connsiteX0" fmla="*/ 293704 w 378110"/>
                    <a:gd name="connsiteY0" fmla="*/ 42203 h 589965"/>
                    <a:gd name="connsiteX1" fmla="*/ 223365 w 378110"/>
                    <a:gd name="connsiteY1" fmla="*/ 14068 h 589965"/>
                    <a:gd name="connsiteX2" fmla="*/ 181162 w 378110"/>
                    <a:gd name="connsiteY2" fmla="*/ 0 h 589965"/>
                    <a:gd name="connsiteX3" fmla="*/ 54553 w 378110"/>
                    <a:gd name="connsiteY3" fmla="*/ 28135 h 589965"/>
                    <a:gd name="connsiteX4" fmla="*/ 26417 w 378110"/>
                    <a:gd name="connsiteY4" fmla="*/ 56271 h 589965"/>
                    <a:gd name="connsiteX5" fmla="*/ 26417 w 378110"/>
                    <a:gd name="connsiteY5" fmla="*/ 182880 h 589965"/>
                    <a:gd name="connsiteX6" fmla="*/ 68621 w 378110"/>
                    <a:gd name="connsiteY6" fmla="*/ 323557 h 589965"/>
                    <a:gd name="connsiteX7" fmla="*/ 82688 w 378110"/>
                    <a:gd name="connsiteY7" fmla="*/ 365760 h 589965"/>
                    <a:gd name="connsiteX8" fmla="*/ 96756 w 378110"/>
                    <a:gd name="connsiteY8" fmla="*/ 407963 h 589965"/>
                    <a:gd name="connsiteX9" fmla="*/ 110824 w 378110"/>
                    <a:gd name="connsiteY9" fmla="*/ 464234 h 589965"/>
                    <a:gd name="connsiteX10" fmla="*/ 167094 w 378110"/>
                    <a:gd name="connsiteY10" fmla="*/ 548640 h 589965"/>
                    <a:gd name="connsiteX11" fmla="*/ 209297 w 378110"/>
                    <a:gd name="connsiteY11" fmla="*/ 576775 h 589965"/>
                    <a:gd name="connsiteX12" fmla="*/ 364042 w 378110"/>
                    <a:gd name="connsiteY12" fmla="*/ 534572 h 589965"/>
                    <a:gd name="connsiteX13" fmla="*/ 378110 w 378110"/>
                    <a:gd name="connsiteY13" fmla="*/ 492369 h 589965"/>
                    <a:gd name="connsiteX14" fmla="*/ 349974 w 378110"/>
                    <a:gd name="connsiteY14" fmla="*/ 154745 h 589965"/>
                    <a:gd name="connsiteX15" fmla="*/ 335907 w 378110"/>
                    <a:gd name="connsiteY15" fmla="*/ 112542 h 589965"/>
                    <a:gd name="connsiteX16" fmla="*/ 307771 w 378110"/>
                    <a:gd name="connsiteY16" fmla="*/ 84406 h 589965"/>
                    <a:gd name="connsiteX17" fmla="*/ 293704 w 378110"/>
                    <a:gd name="connsiteY17" fmla="*/ 42203 h 5899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78110" h="589965">
                      <a:moveTo>
                        <a:pt x="293704" y="42203"/>
                      </a:moveTo>
                      <a:cubicBezTo>
                        <a:pt x="279636" y="30480"/>
                        <a:pt x="247010" y="22935"/>
                        <a:pt x="223365" y="14068"/>
                      </a:cubicBezTo>
                      <a:cubicBezTo>
                        <a:pt x="209480" y="8861"/>
                        <a:pt x="195991" y="0"/>
                        <a:pt x="181162" y="0"/>
                      </a:cubicBezTo>
                      <a:cubicBezTo>
                        <a:pt x="131649" y="0"/>
                        <a:pt x="98072" y="13629"/>
                        <a:pt x="54553" y="28135"/>
                      </a:cubicBezTo>
                      <a:cubicBezTo>
                        <a:pt x="45174" y="37514"/>
                        <a:pt x="33241" y="44898"/>
                        <a:pt x="26417" y="56271"/>
                      </a:cubicBezTo>
                      <a:cubicBezTo>
                        <a:pt x="0" y="100300"/>
                        <a:pt x="16318" y="132386"/>
                        <a:pt x="26417" y="182880"/>
                      </a:cubicBezTo>
                      <a:cubicBezTo>
                        <a:pt x="37047" y="236032"/>
                        <a:pt x="50678" y="269727"/>
                        <a:pt x="68621" y="323557"/>
                      </a:cubicBezTo>
                      <a:lnTo>
                        <a:pt x="82688" y="365760"/>
                      </a:lnTo>
                      <a:cubicBezTo>
                        <a:pt x="87377" y="379828"/>
                        <a:pt x="93159" y="393577"/>
                        <a:pt x="96756" y="407963"/>
                      </a:cubicBezTo>
                      <a:cubicBezTo>
                        <a:pt x="101445" y="426720"/>
                        <a:pt x="102177" y="446941"/>
                        <a:pt x="110824" y="464234"/>
                      </a:cubicBezTo>
                      <a:cubicBezTo>
                        <a:pt x="125946" y="494479"/>
                        <a:pt x="138959" y="529883"/>
                        <a:pt x="167094" y="548640"/>
                      </a:cubicBezTo>
                      <a:lnTo>
                        <a:pt x="209297" y="576775"/>
                      </a:lnTo>
                      <a:cubicBezTo>
                        <a:pt x="269291" y="570109"/>
                        <a:pt x="330806" y="589965"/>
                        <a:pt x="364042" y="534572"/>
                      </a:cubicBezTo>
                      <a:cubicBezTo>
                        <a:pt x="371671" y="521856"/>
                        <a:pt x="373421" y="506437"/>
                        <a:pt x="378110" y="492369"/>
                      </a:cubicBezTo>
                      <a:cubicBezTo>
                        <a:pt x="373310" y="420369"/>
                        <a:pt x="364543" y="242160"/>
                        <a:pt x="349974" y="154745"/>
                      </a:cubicBezTo>
                      <a:cubicBezTo>
                        <a:pt x="347536" y="140118"/>
                        <a:pt x="343536" y="125257"/>
                        <a:pt x="335907" y="112542"/>
                      </a:cubicBezTo>
                      <a:cubicBezTo>
                        <a:pt x="329083" y="101169"/>
                        <a:pt x="316057" y="94763"/>
                        <a:pt x="307771" y="84406"/>
                      </a:cubicBezTo>
                      <a:cubicBezTo>
                        <a:pt x="270887" y="38301"/>
                        <a:pt x="307772" y="53926"/>
                        <a:pt x="293704" y="4220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1" name="Группа 42"/>
                <p:cNvGrpSpPr/>
                <p:nvPr/>
              </p:nvGrpSpPr>
              <p:grpSpPr>
                <a:xfrm>
                  <a:off x="5674202" y="3013154"/>
                  <a:ext cx="2164081" cy="3440182"/>
                  <a:chOff x="5674202" y="3013154"/>
                  <a:chExt cx="2164081" cy="3440182"/>
                </a:xfrm>
              </p:grpSpPr>
              <p:sp>
                <p:nvSpPr>
                  <p:cNvPr id="22" name="Полилиния 21"/>
                  <p:cNvSpPr/>
                  <p:nvPr/>
                </p:nvSpPr>
                <p:spPr>
                  <a:xfrm>
                    <a:off x="6471138" y="4206240"/>
                    <a:ext cx="759656" cy="1828800"/>
                  </a:xfrm>
                  <a:custGeom>
                    <a:avLst/>
                    <a:gdLst>
                      <a:gd name="connsiteX0" fmla="*/ 492370 w 759656"/>
                      <a:gd name="connsiteY0" fmla="*/ 0 h 1828800"/>
                      <a:gd name="connsiteX1" fmla="*/ 379828 w 759656"/>
                      <a:gd name="connsiteY1" fmla="*/ 98474 h 1828800"/>
                      <a:gd name="connsiteX2" fmla="*/ 351693 w 759656"/>
                      <a:gd name="connsiteY2" fmla="*/ 140677 h 1828800"/>
                      <a:gd name="connsiteX3" fmla="*/ 337625 w 759656"/>
                      <a:gd name="connsiteY3" fmla="*/ 196948 h 1828800"/>
                      <a:gd name="connsiteX4" fmla="*/ 323557 w 759656"/>
                      <a:gd name="connsiteY4" fmla="*/ 281354 h 1828800"/>
                      <a:gd name="connsiteX5" fmla="*/ 295422 w 759656"/>
                      <a:gd name="connsiteY5" fmla="*/ 365760 h 1828800"/>
                      <a:gd name="connsiteX6" fmla="*/ 253219 w 759656"/>
                      <a:gd name="connsiteY6" fmla="*/ 407963 h 1828800"/>
                      <a:gd name="connsiteX7" fmla="*/ 239151 w 759656"/>
                      <a:gd name="connsiteY7" fmla="*/ 450166 h 1828800"/>
                      <a:gd name="connsiteX8" fmla="*/ 211016 w 759656"/>
                      <a:gd name="connsiteY8" fmla="*/ 478302 h 1828800"/>
                      <a:gd name="connsiteX9" fmla="*/ 182880 w 759656"/>
                      <a:gd name="connsiteY9" fmla="*/ 562708 h 1828800"/>
                      <a:gd name="connsiteX10" fmla="*/ 154745 w 759656"/>
                      <a:gd name="connsiteY10" fmla="*/ 604911 h 1828800"/>
                      <a:gd name="connsiteX11" fmla="*/ 140677 w 759656"/>
                      <a:gd name="connsiteY11" fmla="*/ 647114 h 1828800"/>
                      <a:gd name="connsiteX12" fmla="*/ 112542 w 759656"/>
                      <a:gd name="connsiteY12" fmla="*/ 759655 h 1828800"/>
                      <a:gd name="connsiteX13" fmla="*/ 70339 w 759656"/>
                      <a:gd name="connsiteY13" fmla="*/ 914400 h 1828800"/>
                      <a:gd name="connsiteX14" fmla="*/ 28136 w 759656"/>
                      <a:gd name="connsiteY14" fmla="*/ 1097280 h 1828800"/>
                      <a:gd name="connsiteX15" fmla="*/ 14068 w 759656"/>
                      <a:gd name="connsiteY15" fmla="*/ 1209822 h 1828800"/>
                      <a:gd name="connsiteX16" fmla="*/ 0 w 759656"/>
                      <a:gd name="connsiteY16" fmla="*/ 1308295 h 1828800"/>
                      <a:gd name="connsiteX17" fmla="*/ 42204 w 759656"/>
                      <a:gd name="connsiteY17" fmla="*/ 1659988 h 1828800"/>
                      <a:gd name="connsiteX18" fmla="*/ 70339 w 759656"/>
                      <a:gd name="connsiteY18" fmla="*/ 1744394 h 1828800"/>
                      <a:gd name="connsiteX19" fmla="*/ 84407 w 759656"/>
                      <a:gd name="connsiteY19" fmla="*/ 1786597 h 1828800"/>
                      <a:gd name="connsiteX20" fmla="*/ 168813 w 759656"/>
                      <a:gd name="connsiteY20" fmla="*/ 1828800 h 1828800"/>
                      <a:gd name="connsiteX21" fmla="*/ 267287 w 759656"/>
                      <a:gd name="connsiteY21" fmla="*/ 1800665 h 1828800"/>
                      <a:gd name="connsiteX22" fmla="*/ 323557 w 759656"/>
                      <a:gd name="connsiteY22" fmla="*/ 1730326 h 1828800"/>
                      <a:gd name="connsiteX23" fmla="*/ 365760 w 759656"/>
                      <a:gd name="connsiteY23" fmla="*/ 1716258 h 1828800"/>
                      <a:gd name="connsiteX24" fmla="*/ 393896 w 759656"/>
                      <a:gd name="connsiteY24" fmla="*/ 1674055 h 1828800"/>
                      <a:gd name="connsiteX25" fmla="*/ 436099 w 759656"/>
                      <a:gd name="connsiteY25" fmla="*/ 1645920 h 1828800"/>
                      <a:gd name="connsiteX26" fmla="*/ 492370 w 759656"/>
                      <a:gd name="connsiteY26" fmla="*/ 1561514 h 1828800"/>
                      <a:gd name="connsiteX27" fmla="*/ 520505 w 759656"/>
                      <a:gd name="connsiteY27" fmla="*/ 1519311 h 1828800"/>
                      <a:gd name="connsiteX28" fmla="*/ 576776 w 759656"/>
                      <a:gd name="connsiteY28" fmla="*/ 1463040 h 1828800"/>
                      <a:gd name="connsiteX29" fmla="*/ 633047 w 759656"/>
                      <a:gd name="connsiteY29" fmla="*/ 1378634 h 1828800"/>
                      <a:gd name="connsiteX30" fmla="*/ 717453 w 759656"/>
                      <a:gd name="connsiteY30" fmla="*/ 1350498 h 1828800"/>
                      <a:gd name="connsiteX31" fmla="*/ 759656 w 759656"/>
                      <a:gd name="connsiteY31" fmla="*/ 1336431 h 1828800"/>
                      <a:gd name="connsiteX32" fmla="*/ 689317 w 759656"/>
                      <a:gd name="connsiteY32" fmla="*/ 1280160 h 1828800"/>
                      <a:gd name="connsiteX33" fmla="*/ 675250 w 759656"/>
                      <a:gd name="connsiteY33" fmla="*/ 1223889 h 1828800"/>
                      <a:gd name="connsiteX34" fmla="*/ 689317 w 759656"/>
                      <a:gd name="connsiteY34" fmla="*/ 900332 h 1828800"/>
                      <a:gd name="connsiteX35" fmla="*/ 703385 w 759656"/>
                      <a:gd name="connsiteY35" fmla="*/ 858129 h 1828800"/>
                      <a:gd name="connsiteX36" fmla="*/ 731520 w 759656"/>
                      <a:gd name="connsiteY36" fmla="*/ 604911 h 1828800"/>
                      <a:gd name="connsiteX37" fmla="*/ 717453 w 759656"/>
                      <a:gd name="connsiteY37" fmla="*/ 478302 h 1828800"/>
                      <a:gd name="connsiteX38" fmla="*/ 689317 w 759656"/>
                      <a:gd name="connsiteY38" fmla="*/ 393895 h 1828800"/>
                      <a:gd name="connsiteX39" fmla="*/ 675250 w 759656"/>
                      <a:gd name="connsiteY39" fmla="*/ 351692 h 1828800"/>
                      <a:gd name="connsiteX40" fmla="*/ 647114 w 759656"/>
                      <a:gd name="connsiteY40" fmla="*/ 267286 h 1828800"/>
                      <a:gd name="connsiteX41" fmla="*/ 633047 w 759656"/>
                      <a:gd name="connsiteY41" fmla="*/ 225083 h 1828800"/>
                      <a:gd name="connsiteX42" fmla="*/ 590844 w 759656"/>
                      <a:gd name="connsiteY42" fmla="*/ 196948 h 1828800"/>
                      <a:gd name="connsiteX43" fmla="*/ 548640 w 759656"/>
                      <a:gd name="connsiteY43" fmla="*/ 126609 h 1828800"/>
                      <a:gd name="connsiteX44" fmla="*/ 506437 w 759656"/>
                      <a:gd name="connsiteY44" fmla="*/ 56271 h 1828800"/>
                      <a:gd name="connsiteX45" fmla="*/ 492370 w 759656"/>
                      <a:gd name="connsiteY45" fmla="*/ 0 h 1828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759656" h="1828800">
                        <a:moveTo>
                          <a:pt x="492370" y="0"/>
                        </a:moveTo>
                        <a:cubicBezTo>
                          <a:pt x="454365" y="30404"/>
                          <a:pt x="411545" y="60413"/>
                          <a:pt x="379828" y="98474"/>
                        </a:cubicBezTo>
                        <a:cubicBezTo>
                          <a:pt x="369004" y="111462"/>
                          <a:pt x="361071" y="126609"/>
                          <a:pt x="351693" y="140677"/>
                        </a:cubicBezTo>
                        <a:cubicBezTo>
                          <a:pt x="347004" y="159434"/>
                          <a:pt x="341417" y="177989"/>
                          <a:pt x="337625" y="196948"/>
                        </a:cubicBezTo>
                        <a:cubicBezTo>
                          <a:pt x="332031" y="224918"/>
                          <a:pt x="330475" y="253682"/>
                          <a:pt x="323557" y="281354"/>
                        </a:cubicBezTo>
                        <a:cubicBezTo>
                          <a:pt x="316364" y="310126"/>
                          <a:pt x="316393" y="344789"/>
                          <a:pt x="295422" y="365760"/>
                        </a:cubicBezTo>
                        <a:lnTo>
                          <a:pt x="253219" y="407963"/>
                        </a:lnTo>
                        <a:cubicBezTo>
                          <a:pt x="248530" y="422031"/>
                          <a:pt x="246780" y="437450"/>
                          <a:pt x="239151" y="450166"/>
                        </a:cubicBezTo>
                        <a:cubicBezTo>
                          <a:pt x="232327" y="461539"/>
                          <a:pt x="216947" y="466439"/>
                          <a:pt x="211016" y="478302"/>
                        </a:cubicBezTo>
                        <a:cubicBezTo>
                          <a:pt x="197753" y="504828"/>
                          <a:pt x="199331" y="538032"/>
                          <a:pt x="182880" y="562708"/>
                        </a:cubicBezTo>
                        <a:cubicBezTo>
                          <a:pt x="173502" y="576776"/>
                          <a:pt x="162306" y="589789"/>
                          <a:pt x="154745" y="604911"/>
                        </a:cubicBezTo>
                        <a:cubicBezTo>
                          <a:pt x="148113" y="618174"/>
                          <a:pt x="144579" y="632808"/>
                          <a:pt x="140677" y="647114"/>
                        </a:cubicBezTo>
                        <a:cubicBezTo>
                          <a:pt x="130503" y="684420"/>
                          <a:pt x="124770" y="722971"/>
                          <a:pt x="112542" y="759655"/>
                        </a:cubicBezTo>
                        <a:cubicBezTo>
                          <a:pt x="64516" y="903736"/>
                          <a:pt x="100164" y="785158"/>
                          <a:pt x="70339" y="914400"/>
                        </a:cubicBezTo>
                        <a:cubicBezTo>
                          <a:pt x="55428" y="979013"/>
                          <a:pt x="38025" y="1033004"/>
                          <a:pt x="28136" y="1097280"/>
                        </a:cubicBezTo>
                        <a:cubicBezTo>
                          <a:pt x="22387" y="1134646"/>
                          <a:pt x="19065" y="1172348"/>
                          <a:pt x="14068" y="1209822"/>
                        </a:cubicBezTo>
                        <a:cubicBezTo>
                          <a:pt x="9686" y="1242689"/>
                          <a:pt x="4689" y="1275471"/>
                          <a:pt x="0" y="1308295"/>
                        </a:cubicBezTo>
                        <a:cubicBezTo>
                          <a:pt x="11857" y="1432788"/>
                          <a:pt x="7684" y="1544922"/>
                          <a:pt x="42204" y="1659988"/>
                        </a:cubicBezTo>
                        <a:cubicBezTo>
                          <a:pt x="50726" y="1688394"/>
                          <a:pt x="60961" y="1716259"/>
                          <a:pt x="70339" y="1744394"/>
                        </a:cubicBezTo>
                        <a:cubicBezTo>
                          <a:pt x="75028" y="1758462"/>
                          <a:pt x="72069" y="1778372"/>
                          <a:pt x="84407" y="1786597"/>
                        </a:cubicBezTo>
                        <a:cubicBezTo>
                          <a:pt x="138948" y="1822957"/>
                          <a:pt x="110570" y="1809385"/>
                          <a:pt x="168813" y="1828800"/>
                        </a:cubicBezTo>
                        <a:cubicBezTo>
                          <a:pt x="179319" y="1826173"/>
                          <a:pt x="252875" y="1809312"/>
                          <a:pt x="267287" y="1800665"/>
                        </a:cubicBezTo>
                        <a:cubicBezTo>
                          <a:pt x="324640" y="1766253"/>
                          <a:pt x="266059" y="1776325"/>
                          <a:pt x="323557" y="1730326"/>
                        </a:cubicBezTo>
                        <a:cubicBezTo>
                          <a:pt x="335136" y="1721063"/>
                          <a:pt x="351692" y="1720947"/>
                          <a:pt x="365760" y="1716258"/>
                        </a:cubicBezTo>
                        <a:cubicBezTo>
                          <a:pt x="375139" y="1702190"/>
                          <a:pt x="381941" y="1686010"/>
                          <a:pt x="393896" y="1674055"/>
                        </a:cubicBezTo>
                        <a:cubicBezTo>
                          <a:pt x="405851" y="1662100"/>
                          <a:pt x="424966" y="1658644"/>
                          <a:pt x="436099" y="1645920"/>
                        </a:cubicBezTo>
                        <a:cubicBezTo>
                          <a:pt x="458366" y="1620472"/>
                          <a:pt x="473613" y="1589649"/>
                          <a:pt x="492370" y="1561514"/>
                        </a:cubicBezTo>
                        <a:cubicBezTo>
                          <a:pt x="501748" y="1547446"/>
                          <a:pt x="508550" y="1531266"/>
                          <a:pt x="520505" y="1519311"/>
                        </a:cubicBezTo>
                        <a:cubicBezTo>
                          <a:pt x="539262" y="1500554"/>
                          <a:pt x="562062" y="1485111"/>
                          <a:pt x="576776" y="1463040"/>
                        </a:cubicBezTo>
                        <a:cubicBezTo>
                          <a:pt x="595533" y="1434905"/>
                          <a:pt x="600968" y="1389327"/>
                          <a:pt x="633047" y="1378634"/>
                        </a:cubicBezTo>
                        <a:lnTo>
                          <a:pt x="717453" y="1350498"/>
                        </a:lnTo>
                        <a:lnTo>
                          <a:pt x="759656" y="1336431"/>
                        </a:lnTo>
                        <a:cubicBezTo>
                          <a:pt x="744749" y="1326493"/>
                          <a:pt x="699338" y="1300203"/>
                          <a:pt x="689317" y="1280160"/>
                        </a:cubicBezTo>
                        <a:cubicBezTo>
                          <a:pt x="680670" y="1262867"/>
                          <a:pt x="679939" y="1242646"/>
                          <a:pt x="675250" y="1223889"/>
                        </a:cubicBezTo>
                        <a:cubicBezTo>
                          <a:pt x="679939" y="1116037"/>
                          <a:pt x="681037" y="1007968"/>
                          <a:pt x="689317" y="900332"/>
                        </a:cubicBezTo>
                        <a:cubicBezTo>
                          <a:pt x="690454" y="885547"/>
                          <a:pt x="700477" y="872670"/>
                          <a:pt x="703385" y="858129"/>
                        </a:cubicBezTo>
                        <a:cubicBezTo>
                          <a:pt x="717648" y="786817"/>
                          <a:pt x="725589" y="670158"/>
                          <a:pt x="731520" y="604911"/>
                        </a:cubicBezTo>
                        <a:cubicBezTo>
                          <a:pt x="726831" y="562708"/>
                          <a:pt x="725781" y="519940"/>
                          <a:pt x="717453" y="478302"/>
                        </a:cubicBezTo>
                        <a:cubicBezTo>
                          <a:pt x="711637" y="449220"/>
                          <a:pt x="698695" y="422031"/>
                          <a:pt x="689317" y="393895"/>
                        </a:cubicBezTo>
                        <a:lnTo>
                          <a:pt x="675250" y="351692"/>
                        </a:lnTo>
                        <a:lnTo>
                          <a:pt x="647114" y="267286"/>
                        </a:lnTo>
                        <a:cubicBezTo>
                          <a:pt x="642425" y="253218"/>
                          <a:pt x="645385" y="233308"/>
                          <a:pt x="633047" y="225083"/>
                        </a:cubicBezTo>
                        <a:lnTo>
                          <a:pt x="590844" y="196948"/>
                        </a:lnTo>
                        <a:cubicBezTo>
                          <a:pt x="550990" y="77389"/>
                          <a:pt x="606574" y="223166"/>
                          <a:pt x="548640" y="126609"/>
                        </a:cubicBezTo>
                        <a:cubicBezTo>
                          <a:pt x="493856" y="35302"/>
                          <a:pt x="577726" y="127557"/>
                          <a:pt x="506437" y="56271"/>
                        </a:cubicBezTo>
                        <a:lnTo>
                          <a:pt x="49237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23" name="Группа 40"/>
                  <p:cNvGrpSpPr/>
                  <p:nvPr/>
                </p:nvGrpSpPr>
                <p:grpSpPr>
                  <a:xfrm>
                    <a:off x="5674202" y="3013154"/>
                    <a:ext cx="2164081" cy="3440182"/>
                    <a:chOff x="5674202" y="3013154"/>
                    <a:chExt cx="2164081" cy="3440182"/>
                  </a:xfrm>
                </p:grpSpPr>
                <p:sp>
                  <p:nvSpPr>
                    <p:cNvPr id="24" name="Полилиния 23"/>
                    <p:cNvSpPr/>
                    <p:nvPr/>
                  </p:nvSpPr>
                  <p:spPr>
                    <a:xfrm>
                      <a:off x="6065064" y="4371871"/>
                      <a:ext cx="448278" cy="354874"/>
                    </a:xfrm>
                    <a:custGeom>
                      <a:avLst/>
                      <a:gdLst>
                        <a:gd name="connsiteX0" fmla="*/ 434210 w 448278"/>
                        <a:gd name="connsiteY0" fmla="*/ 45384 h 354874"/>
                        <a:gd name="connsiteX1" fmla="*/ 363871 w 448278"/>
                        <a:gd name="connsiteY1" fmla="*/ 3181 h 354874"/>
                        <a:gd name="connsiteX2" fmla="*/ 223194 w 448278"/>
                        <a:gd name="connsiteY2" fmla="*/ 31317 h 354874"/>
                        <a:gd name="connsiteX3" fmla="*/ 152856 w 448278"/>
                        <a:gd name="connsiteY3" fmla="*/ 45384 h 354874"/>
                        <a:gd name="connsiteX4" fmla="*/ 68450 w 448278"/>
                        <a:gd name="connsiteY4" fmla="*/ 73520 h 354874"/>
                        <a:gd name="connsiteX5" fmla="*/ 26247 w 448278"/>
                        <a:gd name="connsiteY5" fmla="*/ 87587 h 354874"/>
                        <a:gd name="connsiteX6" fmla="*/ 26247 w 448278"/>
                        <a:gd name="connsiteY6" fmla="*/ 242332 h 354874"/>
                        <a:gd name="connsiteX7" fmla="*/ 54382 w 448278"/>
                        <a:gd name="connsiteY7" fmla="*/ 284535 h 354874"/>
                        <a:gd name="connsiteX8" fmla="*/ 180991 w 448278"/>
                        <a:gd name="connsiteY8" fmla="*/ 326738 h 354874"/>
                        <a:gd name="connsiteX9" fmla="*/ 223194 w 448278"/>
                        <a:gd name="connsiteY9" fmla="*/ 340806 h 354874"/>
                        <a:gd name="connsiteX10" fmla="*/ 265398 w 448278"/>
                        <a:gd name="connsiteY10" fmla="*/ 354874 h 354874"/>
                        <a:gd name="connsiteX11" fmla="*/ 349804 w 448278"/>
                        <a:gd name="connsiteY11" fmla="*/ 340806 h 354874"/>
                        <a:gd name="connsiteX12" fmla="*/ 377939 w 448278"/>
                        <a:gd name="connsiteY12" fmla="*/ 298603 h 354874"/>
                        <a:gd name="connsiteX13" fmla="*/ 406074 w 448278"/>
                        <a:gd name="connsiteY13" fmla="*/ 186061 h 354874"/>
                        <a:gd name="connsiteX14" fmla="*/ 434210 w 448278"/>
                        <a:gd name="connsiteY14" fmla="*/ 143858 h 354874"/>
                        <a:gd name="connsiteX15" fmla="*/ 448278 w 448278"/>
                        <a:gd name="connsiteY15" fmla="*/ 101655 h 354874"/>
                        <a:gd name="connsiteX16" fmla="*/ 434210 w 448278"/>
                        <a:gd name="connsiteY16" fmla="*/ 45384 h 3548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48278" h="354874">
                          <a:moveTo>
                            <a:pt x="434210" y="45384"/>
                          </a:moveTo>
                          <a:cubicBezTo>
                            <a:pt x="420142" y="28972"/>
                            <a:pt x="391153" y="5000"/>
                            <a:pt x="363871" y="3181"/>
                          </a:cubicBezTo>
                          <a:cubicBezTo>
                            <a:pt x="316156" y="0"/>
                            <a:pt x="270086" y="21939"/>
                            <a:pt x="223194" y="31317"/>
                          </a:cubicBezTo>
                          <a:cubicBezTo>
                            <a:pt x="199748" y="36006"/>
                            <a:pt x="175539" y="37823"/>
                            <a:pt x="152856" y="45384"/>
                          </a:cubicBezTo>
                          <a:lnTo>
                            <a:pt x="68450" y="73520"/>
                          </a:lnTo>
                          <a:lnTo>
                            <a:pt x="26247" y="87587"/>
                          </a:lnTo>
                          <a:cubicBezTo>
                            <a:pt x="4279" y="153490"/>
                            <a:pt x="0" y="146094"/>
                            <a:pt x="26247" y="242332"/>
                          </a:cubicBezTo>
                          <a:cubicBezTo>
                            <a:pt x="30696" y="258643"/>
                            <a:pt x="40045" y="275574"/>
                            <a:pt x="54382" y="284535"/>
                          </a:cubicBezTo>
                          <a:cubicBezTo>
                            <a:pt x="54392" y="284541"/>
                            <a:pt x="159884" y="319702"/>
                            <a:pt x="180991" y="326738"/>
                          </a:cubicBezTo>
                          <a:lnTo>
                            <a:pt x="223194" y="340806"/>
                          </a:lnTo>
                          <a:lnTo>
                            <a:pt x="265398" y="354874"/>
                          </a:lnTo>
                          <a:cubicBezTo>
                            <a:pt x="293533" y="350185"/>
                            <a:pt x="324292" y="353562"/>
                            <a:pt x="349804" y="340806"/>
                          </a:cubicBezTo>
                          <a:cubicBezTo>
                            <a:pt x="364926" y="333245"/>
                            <a:pt x="370378" y="313725"/>
                            <a:pt x="377939" y="298603"/>
                          </a:cubicBezTo>
                          <a:cubicBezTo>
                            <a:pt x="403977" y="246528"/>
                            <a:pt x="381991" y="250283"/>
                            <a:pt x="406074" y="186061"/>
                          </a:cubicBezTo>
                          <a:cubicBezTo>
                            <a:pt x="412011" y="170230"/>
                            <a:pt x="426649" y="158980"/>
                            <a:pt x="434210" y="143858"/>
                          </a:cubicBezTo>
                          <a:cubicBezTo>
                            <a:pt x="440842" y="130595"/>
                            <a:pt x="443589" y="115723"/>
                            <a:pt x="448278" y="101655"/>
                          </a:cubicBezTo>
                          <a:cubicBezTo>
                            <a:pt x="430894" y="49504"/>
                            <a:pt x="448278" y="61796"/>
                            <a:pt x="434210" y="45384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25" name="Группа 37"/>
                    <p:cNvGrpSpPr/>
                    <p:nvPr/>
                  </p:nvGrpSpPr>
                  <p:grpSpPr>
                    <a:xfrm>
                      <a:off x="5674202" y="3013154"/>
                      <a:ext cx="2164081" cy="3440182"/>
                      <a:chOff x="5818218" y="3085162"/>
                      <a:chExt cx="2164081" cy="3440182"/>
                    </a:xfrm>
                  </p:grpSpPr>
                  <p:sp>
                    <p:nvSpPr>
                      <p:cNvPr id="26" name="Полилиния 25"/>
                      <p:cNvSpPr/>
                      <p:nvPr/>
                    </p:nvSpPr>
                    <p:spPr>
                      <a:xfrm>
                        <a:off x="6414868" y="3570464"/>
                        <a:ext cx="821368" cy="873167"/>
                      </a:xfrm>
                      <a:custGeom>
                        <a:avLst/>
                        <a:gdLst>
                          <a:gd name="connsiteX0" fmla="*/ 239150 w 821368"/>
                          <a:gd name="connsiteY0" fmla="*/ 171542 h 873167"/>
                          <a:gd name="connsiteX1" fmla="*/ 168812 w 821368"/>
                          <a:gd name="connsiteY1" fmla="*/ 143407 h 873167"/>
                          <a:gd name="connsiteX2" fmla="*/ 126609 w 821368"/>
                          <a:gd name="connsiteY2" fmla="*/ 129339 h 873167"/>
                          <a:gd name="connsiteX3" fmla="*/ 84406 w 821368"/>
                          <a:gd name="connsiteY3" fmla="*/ 171542 h 873167"/>
                          <a:gd name="connsiteX4" fmla="*/ 42203 w 821368"/>
                          <a:gd name="connsiteY4" fmla="*/ 185610 h 873167"/>
                          <a:gd name="connsiteX5" fmla="*/ 14067 w 821368"/>
                          <a:gd name="connsiteY5" fmla="*/ 213745 h 873167"/>
                          <a:gd name="connsiteX6" fmla="*/ 0 w 821368"/>
                          <a:gd name="connsiteY6" fmla="*/ 255948 h 873167"/>
                          <a:gd name="connsiteX7" fmla="*/ 14067 w 821368"/>
                          <a:gd name="connsiteY7" fmla="*/ 537302 h 873167"/>
                          <a:gd name="connsiteX8" fmla="*/ 42203 w 821368"/>
                          <a:gd name="connsiteY8" fmla="*/ 621708 h 873167"/>
                          <a:gd name="connsiteX9" fmla="*/ 126609 w 821368"/>
                          <a:gd name="connsiteY9" fmla="*/ 677979 h 873167"/>
                          <a:gd name="connsiteX10" fmla="*/ 196947 w 821368"/>
                          <a:gd name="connsiteY10" fmla="*/ 734250 h 873167"/>
                          <a:gd name="connsiteX11" fmla="*/ 225083 w 821368"/>
                          <a:gd name="connsiteY11" fmla="*/ 762385 h 873167"/>
                          <a:gd name="connsiteX12" fmla="*/ 309489 w 821368"/>
                          <a:gd name="connsiteY12" fmla="*/ 790521 h 873167"/>
                          <a:gd name="connsiteX13" fmla="*/ 393895 w 821368"/>
                          <a:gd name="connsiteY13" fmla="*/ 818656 h 873167"/>
                          <a:gd name="connsiteX14" fmla="*/ 436098 w 821368"/>
                          <a:gd name="connsiteY14" fmla="*/ 832724 h 873167"/>
                          <a:gd name="connsiteX15" fmla="*/ 675249 w 821368"/>
                          <a:gd name="connsiteY15" fmla="*/ 790521 h 873167"/>
                          <a:gd name="connsiteX16" fmla="*/ 717452 w 821368"/>
                          <a:gd name="connsiteY16" fmla="*/ 720182 h 873167"/>
                          <a:gd name="connsiteX17" fmla="*/ 745587 w 821368"/>
                          <a:gd name="connsiteY17" fmla="*/ 635776 h 873167"/>
                          <a:gd name="connsiteX18" fmla="*/ 801858 w 821368"/>
                          <a:gd name="connsiteY18" fmla="*/ 565438 h 873167"/>
                          <a:gd name="connsiteX19" fmla="*/ 815926 w 821368"/>
                          <a:gd name="connsiteY19" fmla="*/ 523234 h 873167"/>
                          <a:gd name="connsiteX20" fmla="*/ 801858 w 821368"/>
                          <a:gd name="connsiteY20" fmla="*/ 354422 h 873167"/>
                          <a:gd name="connsiteX21" fmla="*/ 759655 w 821368"/>
                          <a:gd name="connsiteY21" fmla="*/ 213745 h 873167"/>
                          <a:gd name="connsiteX22" fmla="*/ 689317 w 821368"/>
                          <a:gd name="connsiteY22" fmla="*/ 87136 h 873167"/>
                          <a:gd name="connsiteX23" fmla="*/ 633046 w 821368"/>
                          <a:gd name="connsiteY23" fmla="*/ 30865 h 873167"/>
                          <a:gd name="connsiteX24" fmla="*/ 520504 w 821368"/>
                          <a:gd name="connsiteY24" fmla="*/ 2730 h 873167"/>
                          <a:gd name="connsiteX25" fmla="*/ 239150 w 821368"/>
                          <a:gd name="connsiteY25" fmla="*/ 16798 h 873167"/>
                          <a:gd name="connsiteX26" fmla="*/ 211015 w 821368"/>
                          <a:gd name="connsiteY26" fmla="*/ 59001 h 873167"/>
                          <a:gd name="connsiteX27" fmla="*/ 239150 w 821368"/>
                          <a:gd name="connsiteY27" fmla="*/ 171542 h 873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</a:cxnLst>
                        <a:rect l="l" t="t" r="r" b="b"/>
                        <a:pathLst>
                          <a:path w="821368" h="873167">
                            <a:moveTo>
                              <a:pt x="239150" y="171542"/>
                            </a:moveTo>
                            <a:cubicBezTo>
                              <a:pt x="232116" y="185609"/>
                              <a:pt x="192456" y="152274"/>
                              <a:pt x="168812" y="143407"/>
                            </a:cubicBezTo>
                            <a:cubicBezTo>
                              <a:pt x="154928" y="138200"/>
                              <a:pt x="140677" y="124650"/>
                              <a:pt x="126609" y="129339"/>
                            </a:cubicBezTo>
                            <a:cubicBezTo>
                              <a:pt x="107735" y="135630"/>
                              <a:pt x="100959" y="160506"/>
                              <a:pt x="84406" y="171542"/>
                            </a:cubicBezTo>
                            <a:cubicBezTo>
                              <a:pt x="72068" y="179767"/>
                              <a:pt x="56271" y="180921"/>
                              <a:pt x="42203" y="185610"/>
                            </a:cubicBezTo>
                            <a:cubicBezTo>
                              <a:pt x="32824" y="194988"/>
                              <a:pt x="20891" y="202372"/>
                              <a:pt x="14067" y="213745"/>
                            </a:cubicBezTo>
                            <a:cubicBezTo>
                              <a:pt x="6438" y="226460"/>
                              <a:pt x="0" y="241119"/>
                              <a:pt x="0" y="255948"/>
                            </a:cubicBezTo>
                            <a:cubicBezTo>
                              <a:pt x="0" y="349850"/>
                              <a:pt x="3304" y="444019"/>
                              <a:pt x="14067" y="537302"/>
                            </a:cubicBezTo>
                            <a:cubicBezTo>
                              <a:pt x="17466" y="566764"/>
                              <a:pt x="17527" y="605257"/>
                              <a:pt x="42203" y="621708"/>
                            </a:cubicBezTo>
                            <a:lnTo>
                              <a:pt x="126609" y="677979"/>
                            </a:lnTo>
                            <a:cubicBezTo>
                              <a:pt x="182644" y="762032"/>
                              <a:pt x="121449" y="688951"/>
                              <a:pt x="196947" y="734250"/>
                            </a:cubicBezTo>
                            <a:cubicBezTo>
                              <a:pt x="208320" y="741074"/>
                              <a:pt x="213220" y="756454"/>
                              <a:pt x="225083" y="762385"/>
                            </a:cubicBezTo>
                            <a:cubicBezTo>
                              <a:pt x="251609" y="775648"/>
                              <a:pt x="281354" y="781143"/>
                              <a:pt x="309489" y="790521"/>
                            </a:cubicBezTo>
                            <a:lnTo>
                              <a:pt x="393895" y="818656"/>
                            </a:lnTo>
                            <a:lnTo>
                              <a:pt x="436098" y="832724"/>
                            </a:lnTo>
                            <a:cubicBezTo>
                              <a:pt x="463080" y="830797"/>
                              <a:pt x="626276" y="851736"/>
                              <a:pt x="675249" y="790521"/>
                            </a:cubicBezTo>
                            <a:cubicBezTo>
                              <a:pt x="821368" y="607874"/>
                              <a:pt x="564473" y="873167"/>
                              <a:pt x="717452" y="720182"/>
                            </a:cubicBezTo>
                            <a:cubicBezTo>
                              <a:pt x="726830" y="692047"/>
                              <a:pt x="724616" y="656746"/>
                              <a:pt x="745587" y="635776"/>
                            </a:cubicBezTo>
                            <a:cubicBezTo>
                              <a:pt x="771758" y="609606"/>
                              <a:pt x="784111" y="600932"/>
                              <a:pt x="801858" y="565438"/>
                            </a:cubicBezTo>
                            <a:cubicBezTo>
                              <a:pt x="808490" y="552175"/>
                              <a:pt x="811237" y="537302"/>
                              <a:pt x="815926" y="523234"/>
                            </a:cubicBezTo>
                            <a:cubicBezTo>
                              <a:pt x="811237" y="466963"/>
                              <a:pt x="808862" y="410452"/>
                              <a:pt x="801858" y="354422"/>
                            </a:cubicBezTo>
                            <a:cubicBezTo>
                              <a:pt x="797606" y="320408"/>
                              <a:pt x="767813" y="238220"/>
                              <a:pt x="759655" y="213745"/>
                            </a:cubicBezTo>
                            <a:cubicBezTo>
                              <a:pt x="741966" y="160677"/>
                              <a:pt x="737686" y="135505"/>
                              <a:pt x="689317" y="87136"/>
                            </a:cubicBezTo>
                            <a:cubicBezTo>
                              <a:pt x="670560" y="68379"/>
                              <a:pt x="659057" y="36067"/>
                              <a:pt x="633046" y="30865"/>
                            </a:cubicBezTo>
                            <a:cubicBezTo>
                              <a:pt x="548166" y="13890"/>
                              <a:pt x="585391" y="24359"/>
                              <a:pt x="520504" y="2730"/>
                            </a:cubicBezTo>
                            <a:cubicBezTo>
                              <a:pt x="426719" y="7419"/>
                              <a:pt x="331537" y="0"/>
                              <a:pt x="239150" y="16798"/>
                            </a:cubicBezTo>
                            <a:cubicBezTo>
                              <a:pt x="222516" y="19822"/>
                              <a:pt x="212546" y="42163"/>
                              <a:pt x="211015" y="59001"/>
                            </a:cubicBezTo>
                            <a:cubicBezTo>
                              <a:pt x="207592" y="96651"/>
                              <a:pt x="246184" y="157475"/>
                              <a:pt x="239150" y="171542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pSp>
                    <p:nvGrpSpPr>
                      <p:cNvPr id="27" name="Группа 33"/>
                      <p:cNvGrpSpPr/>
                      <p:nvPr/>
                    </p:nvGrpSpPr>
                    <p:grpSpPr>
                      <a:xfrm>
                        <a:off x="5818218" y="3085162"/>
                        <a:ext cx="2164081" cy="3440182"/>
                        <a:chOff x="5818218" y="3085162"/>
                        <a:chExt cx="2164081" cy="3440182"/>
                      </a:xfrm>
                    </p:grpSpPr>
                    <p:sp>
                      <p:nvSpPr>
                        <p:cNvPr id="28" name="Полилиния 27"/>
                        <p:cNvSpPr/>
                        <p:nvPr/>
                      </p:nvSpPr>
                      <p:spPr>
                        <a:xfrm>
                          <a:off x="7069042" y="3232078"/>
                          <a:ext cx="410368" cy="509928"/>
                        </a:xfrm>
                        <a:custGeom>
                          <a:avLst/>
                          <a:gdLst>
                            <a:gd name="connsiteX0" fmla="*/ 344632 w 410368"/>
                            <a:gd name="connsiteY0" fmla="*/ 87897 h 509928"/>
                            <a:gd name="connsiteX1" fmla="*/ 119549 w 410368"/>
                            <a:gd name="connsiteY1" fmla="*/ 45694 h 509928"/>
                            <a:gd name="connsiteX2" fmla="*/ 91413 w 410368"/>
                            <a:gd name="connsiteY2" fmla="*/ 87897 h 509928"/>
                            <a:gd name="connsiteX3" fmla="*/ 63278 w 410368"/>
                            <a:gd name="connsiteY3" fmla="*/ 116033 h 509928"/>
                            <a:gd name="connsiteX4" fmla="*/ 49210 w 410368"/>
                            <a:gd name="connsiteY4" fmla="*/ 158236 h 509928"/>
                            <a:gd name="connsiteX5" fmla="*/ 35143 w 410368"/>
                            <a:gd name="connsiteY5" fmla="*/ 214507 h 509928"/>
                            <a:gd name="connsiteX6" fmla="*/ 7007 w 410368"/>
                            <a:gd name="connsiteY6" fmla="*/ 298913 h 509928"/>
                            <a:gd name="connsiteX7" fmla="*/ 49210 w 410368"/>
                            <a:gd name="connsiteY7" fmla="*/ 481793 h 509928"/>
                            <a:gd name="connsiteX8" fmla="*/ 133616 w 410368"/>
                            <a:gd name="connsiteY8" fmla="*/ 509928 h 509928"/>
                            <a:gd name="connsiteX9" fmla="*/ 260226 w 410368"/>
                            <a:gd name="connsiteY9" fmla="*/ 495860 h 509928"/>
                            <a:gd name="connsiteX10" fmla="*/ 330564 w 410368"/>
                            <a:gd name="connsiteY10" fmla="*/ 425522 h 509928"/>
                            <a:gd name="connsiteX11" fmla="*/ 344632 w 410368"/>
                            <a:gd name="connsiteY11" fmla="*/ 383319 h 509928"/>
                            <a:gd name="connsiteX12" fmla="*/ 372767 w 410368"/>
                            <a:gd name="connsiteY12" fmla="*/ 256710 h 509928"/>
                            <a:gd name="connsiteX13" fmla="*/ 386835 w 410368"/>
                            <a:gd name="connsiteY13" fmla="*/ 214507 h 509928"/>
                            <a:gd name="connsiteX14" fmla="*/ 330564 w 410368"/>
                            <a:gd name="connsiteY14" fmla="*/ 87897 h 509928"/>
                            <a:gd name="connsiteX15" fmla="*/ 344632 w 410368"/>
                            <a:gd name="connsiteY15" fmla="*/ 87897 h 50992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</a:cxnLst>
                          <a:rect l="l" t="t" r="r" b="b"/>
                          <a:pathLst>
                            <a:path w="410368" h="509928">
                              <a:moveTo>
                                <a:pt x="344632" y="87897"/>
                              </a:moveTo>
                              <a:cubicBezTo>
                                <a:pt x="309463" y="80863"/>
                                <a:pt x="268058" y="0"/>
                                <a:pt x="119549" y="45694"/>
                              </a:cubicBezTo>
                              <a:cubicBezTo>
                                <a:pt x="103389" y="50666"/>
                                <a:pt x="101975" y="74695"/>
                                <a:pt x="91413" y="87897"/>
                              </a:cubicBezTo>
                              <a:cubicBezTo>
                                <a:pt x="83128" y="98254"/>
                                <a:pt x="72656" y="106654"/>
                                <a:pt x="63278" y="116033"/>
                              </a:cubicBezTo>
                              <a:cubicBezTo>
                                <a:pt x="58589" y="130101"/>
                                <a:pt x="53284" y="143978"/>
                                <a:pt x="49210" y="158236"/>
                              </a:cubicBezTo>
                              <a:cubicBezTo>
                                <a:pt x="43899" y="176826"/>
                                <a:pt x="40699" y="195988"/>
                                <a:pt x="35143" y="214507"/>
                              </a:cubicBezTo>
                              <a:cubicBezTo>
                                <a:pt x="26621" y="242914"/>
                                <a:pt x="7007" y="298913"/>
                                <a:pt x="7007" y="298913"/>
                              </a:cubicBezTo>
                              <a:cubicBezTo>
                                <a:pt x="8637" y="315210"/>
                                <a:pt x="0" y="451037"/>
                                <a:pt x="49210" y="481793"/>
                              </a:cubicBezTo>
                              <a:cubicBezTo>
                                <a:pt x="74359" y="497511"/>
                                <a:pt x="133616" y="509928"/>
                                <a:pt x="133616" y="509928"/>
                              </a:cubicBezTo>
                              <a:cubicBezTo>
                                <a:pt x="175819" y="505239"/>
                                <a:pt x="219031" y="506159"/>
                                <a:pt x="260226" y="495860"/>
                              </a:cubicBezTo>
                              <a:cubicBezTo>
                                <a:pt x="292381" y="487821"/>
                                <a:pt x="317166" y="452318"/>
                                <a:pt x="330564" y="425522"/>
                              </a:cubicBezTo>
                              <a:cubicBezTo>
                                <a:pt x="337196" y="412259"/>
                                <a:pt x="340558" y="397577"/>
                                <a:pt x="344632" y="383319"/>
                              </a:cubicBezTo>
                              <a:cubicBezTo>
                                <a:pt x="373517" y="282224"/>
                                <a:pt x="343757" y="372753"/>
                                <a:pt x="372767" y="256710"/>
                              </a:cubicBezTo>
                              <a:cubicBezTo>
                                <a:pt x="376363" y="242324"/>
                                <a:pt x="382146" y="228575"/>
                                <a:pt x="386835" y="214507"/>
                              </a:cubicBezTo>
                              <a:cubicBezTo>
                                <a:pt x="366505" y="51870"/>
                                <a:pt x="410368" y="127798"/>
                                <a:pt x="330564" y="87897"/>
                              </a:cubicBezTo>
                              <a:cubicBezTo>
                                <a:pt x="324633" y="84931"/>
                                <a:pt x="379801" y="94931"/>
                                <a:pt x="344632" y="87897"/>
                              </a:cubicBezTo>
                              <a:close/>
                            </a:path>
                          </a:pathLst>
                        </a:cu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29" name="Группа 31"/>
                        <p:cNvGrpSpPr/>
                        <p:nvPr/>
                      </p:nvGrpSpPr>
                      <p:grpSpPr>
                        <a:xfrm>
                          <a:off x="5818218" y="3085162"/>
                          <a:ext cx="2164081" cy="3440182"/>
                          <a:chOff x="5818218" y="3085162"/>
                          <a:chExt cx="2164081" cy="3440182"/>
                        </a:xfrm>
                      </p:grpSpPr>
                      <p:sp>
                        <p:nvSpPr>
                          <p:cNvPr id="30" name="Полилиния 29"/>
                          <p:cNvSpPr/>
                          <p:nvPr/>
                        </p:nvSpPr>
                        <p:spPr>
                          <a:xfrm>
                            <a:off x="6144631" y="3278521"/>
                            <a:ext cx="326507" cy="517267"/>
                          </a:xfrm>
                          <a:custGeom>
                            <a:avLst/>
                            <a:gdLst>
                              <a:gd name="connsiteX0" fmla="*/ 199898 w 326507"/>
                              <a:gd name="connsiteY0" fmla="*/ 55522 h 517267"/>
                              <a:gd name="connsiteX1" fmla="*/ 115492 w 326507"/>
                              <a:gd name="connsiteY1" fmla="*/ 41454 h 517267"/>
                              <a:gd name="connsiteX2" fmla="*/ 31086 w 326507"/>
                              <a:gd name="connsiteY2" fmla="*/ 27387 h 517267"/>
                              <a:gd name="connsiteX3" fmla="*/ 2951 w 326507"/>
                              <a:gd name="connsiteY3" fmla="*/ 111793 h 517267"/>
                              <a:gd name="connsiteX4" fmla="*/ 31086 w 326507"/>
                              <a:gd name="connsiteY4" fmla="*/ 294673 h 517267"/>
                              <a:gd name="connsiteX5" fmla="*/ 143627 w 326507"/>
                              <a:gd name="connsiteY5" fmla="*/ 393147 h 517267"/>
                              <a:gd name="connsiteX6" fmla="*/ 213966 w 326507"/>
                              <a:gd name="connsiteY6" fmla="*/ 449417 h 517267"/>
                              <a:gd name="connsiteX7" fmla="*/ 242101 w 326507"/>
                              <a:gd name="connsiteY7" fmla="*/ 491621 h 517267"/>
                              <a:gd name="connsiteX8" fmla="*/ 284304 w 326507"/>
                              <a:gd name="connsiteY8" fmla="*/ 505688 h 517267"/>
                              <a:gd name="connsiteX9" fmla="*/ 298372 w 326507"/>
                              <a:gd name="connsiteY9" fmla="*/ 421282 h 517267"/>
                              <a:gd name="connsiteX10" fmla="*/ 326507 w 326507"/>
                              <a:gd name="connsiteY10" fmla="*/ 336876 h 517267"/>
                              <a:gd name="connsiteX11" fmla="*/ 298372 w 326507"/>
                              <a:gd name="connsiteY11" fmla="*/ 210267 h 517267"/>
                              <a:gd name="connsiteX12" fmla="*/ 270237 w 326507"/>
                              <a:gd name="connsiteY12" fmla="*/ 168064 h 517267"/>
                              <a:gd name="connsiteX13" fmla="*/ 256169 w 326507"/>
                              <a:gd name="connsiteY13" fmla="*/ 125861 h 517267"/>
                              <a:gd name="connsiteX14" fmla="*/ 228034 w 326507"/>
                              <a:gd name="connsiteY14" fmla="*/ 97725 h 517267"/>
                              <a:gd name="connsiteX15" fmla="*/ 199898 w 326507"/>
                              <a:gd name="connsiteY15" fmla="*/ 55522 h 517267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  <a:cxn ang="0">
                                <a:pos x="connsiteX8" y="connsiteY8"/>
                              </a:cxn>
                              <a:cxn ang="0">
                                <a:pos x="connsiteX9" y="connsiteY9"/>
                              </a:cxn>
                              <a:cxn ang="0">
                                <a:pos x="connsiteX10" y="connsiteY10"/>
                              </a:cxn>
                              <a:cxn ang="0">
                                <a:pos x="connsiteX11" y="connsiteY11"/>
                              </a:cxn>
                              <a:cxn ang="0">
                                <a:pos x="connsiteX12" y="connsiteY12"/>
                              </a:cxn>
                              <a:cxn ang="0">
                                <a:pos x="connsiteX13" y="connsiteY13"/>
                              </a:cxn>
                              <a:cxn ang="0">
                                <a:pos x="connsiteX14" y="connsiteY14"/>
                              </a:cxn>
                              <a:cxn ang="0">
                                <a:pos x="connsiteX15" y="connsiteY15"/>
                              </a:cxn>
                            </a:cxnLst>
                            <a:rect l="l" t="t" r="r" b="b"/>
                            <a:pathLst>
                              <a:path w="326507" h="517267">
                                <a:moveTo>
                                  <a:pt x="199898" y="55522"/>
                                </a:moveTo>
                                <a:cubicBezTo>
                                  <a:pt x="181141" y="46144"/>
                                  <a:pt x="142552" y="50474"/>
                                  <a:pt x="115492" y="41454"/>
                                </a:cubicBezTo>
                                <a:cubicBezTo>
                                  <a:pt x="33681" y="14184"/>
                                  <a:pt x="113246" y="0"/>
                                  <a:pt x="31086" y="27387"/>
                                </a:cubicBezTo>
                                <a:cubicBezTo>
                                  <a:pt x="21708" y="55522"/>
                                  <a:pt x="0" y="82283"/>
                                  <a:pt x="2951" y="111793"/>
                                </a:cubicBezTo>
                                <a:cubicBezTo>
                                  <a:pt x="6986" y="152146"/>
                                  <a:pt x="5736" y="243973"/>
                                  <a:pt x="31086" y="294673"/>
                                </a:cubicBezTo>
                                <a:cubicBezTo>
                                  <a:pt x="70943" y="374387"/>
                                  <a:pt x="59223" y="308746"/>
                                  <a:pt x="143627" y="393147"/>
                                </a:cubicBezTo>
                                <a:cubicBezTo>
                                  <a:pt x="183718" y="433237"/>
                                  <a:pt x="160727" y="413925"/>
                                  <a:pt x="213966" y="449417"/>
                                </a:cubicBezTo>
                                <a:cubicBezTo>
                                  <a:pt x="223344" y="463485"/>
                                  <a:pt x="228899" y="481059"/>
                                  <a:pt x="242101" y="491621"/>
                                </a:cubicBezTo>
                                <a:cubicBezTo>
                                  <a:pt x="253680" y="500884"/>
                                  <a:pt x="275041" y="517267"/>
                                  <a:pt x="284304" y="505688"/>
                                </a:cubicBezTo>
                                <a:cubicBezTo>
                                  <a:pt x="302122" y="483415"/>
                                  <a:pt x="291454" y="448954"/>
                                  <a:pt x="298372" y="421282"/>
                                </a:cubicBezTo>
                                <a:cubicBezTo>
                                  <a:pt x="305565" y="392510"/>
                                  <a:pt x="326507" y="336876"/>
                                  <a:pt x="326507" y="336876"/>
                                </a:cubicBezTo>
                                <a:cubicBezTo>
                                  <a:pt x="321103" y="304453"/>
                                  <a:pt x="315689" y="244901"/>
                                  <a:pt x="298372" y="210267"/>
                                </a:cubicBezTo>
                                <a:cubicBezTo>
                                  <a:pt x="290811" y="195145"/>
                                  <a:pt x="277798" y="183186"/>
                                  <a:pt x="270237" y="168064"/>
                                </a:cubicBezTo>
                                <a:cubicBezTo>
                                  <a:pt x="263605" y="154801"/>
                                  <a:pt x="263798" y="138577"/>
                                  <a:pt x="256169" y="125861"/>
                                </a:cubicBezTo>
                                <a:cubicBezTo>
                                  <a:pt x="249345" y="114488"/>
                                  <a:pt x="236319" y="108082"/>
                                  <a:pt x="228034" y="97725"/>
                                </a:cubicBezTo>
                                <a:cubicBezTo>
                                  <a:pt x="217472" y="84523"/>
                                  <a:pt x="218655" y="64900"/>
                                  <a:pt x="199898" y="55522"/>
                                </a:cubicBezTo>
                                <a:close/>
                              </a:path>
                            </a:pathLst>
                          </a:cu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pic>
                        <p:nvPicPr>
                          <p:cNvPr id="31" name="Рисунок 5" descr="4EF58F9D58E4.jpg"/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3" cstate="email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</a:blip>
                          <a:srcRect l="4167" t="2500"/>
                          <a:stretch>
                            <a:fillRect/>
                          </a:stretch>
                        </p:blipFill>
                        <p:spPr>
                          <a:xfrm>
                            <a:off x="5818218" y="3085162"/>
                            <a:ext cx="2164081" cy="3440182"/>
                          </a:xfrm>
                          <a:prstGeom prst="rect">
                            <a:avLst/>
                          </a:prstGeom>
                          <a:ln>
                            <a:noFill/>
                          </a:ln>
                        </p:spPr>
                      </p:pic>
                    </p:grpSp>
                  </p:grpSp>
                </p:grpSp>
              </p:grpSp>
            </p:grpSp>
          </p:grpSp>
        </p:grpSp>
      </p:grpSp>
      <p:grpSp>
        <p:nvGrpSpPr>
          <p:cNvPr id="32" name="Группа 31"/>
          <p:cNvGrpSpPr/>
          <p:nvPr/>
        </p:nvGrpSpPr>
        <p:grpSpPr>
          <a:xfrm>
            <a:off x="395536" y="1124744"/>
            <a:ext cx="2304256" cy="3960440"/>
            <a:chOff x="395536" y="2348880"/>
            <a:chExt cx="2232248" cy="4124836"/>
          </a:xfrm>
        </p:grpSpPr>
        <p:sp>
          <p:nvSpPr>
            <p:cNvPr id="33" name="Полилиния 32"/>
            <p:cNvSpPr/>
            <p:nvPr/>
          </p:nvSpPr>
          <p:spPr>
            <a:xfrm>
              <a:off x="1279503" y="3165231"/>
              <a:ext cx="796423" cy="577820"/>
            </a:xfrm>
            <a:custGeom>
              <a:avLst/>
              <a:gdLst>
                <a:gd name="connsiteX0" fmla="*/ 155402 w 796423"/>
                <a:gd name="connsiteY0" fmla="*/ 56271 h 577820"/>
                <a:gd name="connsiteX1" fmla="*/ 99131 w 796423"/>
                <a:gd name="connsiteY1" fmla="*/ 126609 h 577820"/>
                <a:gd name="connsiteX2" fmla="*/ 70995 w 796423"/>
                <a:gd name="connsiteY2" fmla="*/ 154744 h 577820"/>
                <a:gd name="connsiteX3" fmla="*/ 14725 w 796423"/>
                <a:gd name="connsiteY3" fmla="*/ 225083 h 577820"/>
                <a:gd name="connsiteX4" fmla="*/ 657 w 796423"/>
                <a:gd name="connsiteY4" fmla="*/ 267286 h 577820"/>
                <a:gd name="connsiteX5" fmla="*/ 42860 w 796423"/>
                <a:gd name="connsiteY5" fmla="*/ 478301 h 577820"/>
                <a:gd name="connsiteX6" fmla="*/ 85063 w 796423"/>
                <a:gd name="connsiteY6" fmla="*/ 562707 h 577820"/>
                <a:gd name="connsiteX7" fmla="*/ 127266 w 796423"/>
                <a:gd name="connsiteY7" fmla="*/ 576775 h 577820"/>
                <a:gd name="connsiteX8" fmla="*/ 296079 w 796423"/>
                <a:gd name="connsiteY8" fmla="*/ 562707 h 577820"/>
                <a:gd name="connsiteX9" fmla="*/ 380485 w 796423"/>
                <a:gd name="connsiteY9" fmla="*/ 506437 h 577820"/>
                <a:gd name="connsiteX10" fmla="*/ 521162 w 796423"/>
                <a:gd name="connsiteY10" fmla="*/ 464234 h 577820"/>
                <a:gd name="connsiteX11" fmla="*/ 661839 w 796423"/>
                <a:gd name="connsiteY11" fmla="*/ 422031 h 577820"/>
                <a:gd name="connsiteX12" fmla="*/ 774380 w 796423"/>
                <a:gd name="connsiteY12" fmla="*/ 393895 h 577820"/>
                <a:gd name="connsiteX13" fmla="*/ 774380 w 796423"/>
                <a:gd name="connsiteY13" fmla="*/ 253218 h 577820"/>
                <a:gd name="connsiteX14" fmla="*/ 689974 w 796423"/>
                <a:gd name="connsiteY14" fmla="*/ 84406 h 577820"/>
                <a:gd name="connsiteX15" fmla="*/ 563365 w 796423"/>
                <a:gd name="connsiteY15" fmla="*/ 42203 h 577820"/>
                <a:gd name="connsiteX16" fmla="*/ 521162 w 796423"/>
                <a:gd name="connsiteY16" fmla="*/ 28135 h 577820"/>
                <a:gd name="connsiteX17" fmla="*/ 338282 w 796423"/>
                <a:gd name="connsiteY17" fmla="*/ 0 h 577820"/>
                <a:gd name="connsiteX18" fmla="*/ 141334 w 796423"/>
                <a:gd name="connsiteY18" fmla="*/ 14067 h 577820"/>
                <a:gd name="connsiteX19" fmla="*/ 155402 w 796423"/>
                <a:gd name="connsiteY19" fmla="*/ 56271 h 57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96423" h="577820">
                  <a:moveTo>
                    <a:pt x="155402" y="56271"/>
                  </a:moveTo>
                  <a:cubicBezTo>
                    <a:pt x="148368" y="75028"/>
                    <a:pt x="118672" y="103812"/>
                    <a:pt x="99131" y="126609"/>
                  </a:cubicBezTo>
                  <a:cubicBezTo>
                    <a:pt x="90499" y="136679"/>
                    <a:pt x="79281" y="144387"/>
                    <a:pt x="70995" y="154744"/>
                  </a:cubicBezTo>
                  <a:cubicBezTo>
                    <a:pt x="0" y="243487"/>
                    <a:pt x="82666" y="157139"/>
                    <a:pt x="14725" y="225083"/>
                  </a:cubicBezTo>
                  <a:cubicBezTo>
                    <a:pt x="10036" y="239151"/>
                    <a:pt x="657" y="252457"/>
                    <a:pt x="657" y="267286"/>
                  </a:cubicBezTo>
                  <a:cubicBezTo>
                    <a:pt x="657" y="371339"/>
                    <a:pt x="13410" y="389952"/>
                    <a:pt x="42860" y="478301"/>
                  </a:cubicBezTo>
                  <a:cubicBezTo>
                    <a:pt x="52127" y="506102"/>
                    <a:pt x="60273" y="542875"/>
                    <a:pt x="85063" y="562707"/>
                  </a:cubicBezTo>
                  <a:cubicBezTo>
                    <a:pt x="96642" y="571970"/>
                    <a:pt x="113198" y="572086"/>
                    <a:pt x="127266" y="576775"/>
                  </a:cubicBezTo>
                  <a:cubicBezTo>
                    <a:pt x="183537" y="572086"/>
                    <a:pt x="241673" y="577820"/>
                    <a:pt x="296079" y="562707"/>
                  </a:cubicBezTo>
                  <a:cubicBezTo>
                    <a:pt x="328660" y="553657"/>
                    <a:pt x="348406" y="517130"/>
                    <a:pt x="380485" y="506437"/>
                  </a:cubicBezTo>
                  <a:cubicBezTo>
                    <a:pt x="483233" y="472187"/>
                    <a:pt x="436119" y="485494"/>
                    <a:pt x="521162" y="464234"/>
                  </a:cubicBezTo>
                  <a:cubicBezTo>
                    <a:pt x="598148" y="412909"/>
                    <a:pt x="532519" y="447895"/>
                    <a:pt x="661839" y="422031"/>
                  </a:cubicBezTo>
                  <a:cubicBezTo>
                    <a:pt x="699756" y="414448"/>
                    <a:pt x="774380" y="393895"/>
                    <a:pt x="774380" y="393895"/>
                  </a:cubicBezTo>
                  <a:cubicBezTo>
                    <a:pt x="796305" y="328122"/>
                    <a:pt x="796423" y="348738"/>
                    <a:pt x="774380" y="253218"/>
                  </a:cubicBezTo>
                  <a:cubicBezTo>
                    <a:pt x="767097" y="221659"/>
                    <a:pt x="726729" y="96657"/>
                    <a:pt x="689974" y="84406"/>
                  </a:cubicBezTo>
                  <a:lnTo>
                    <a:pt x="563365" y="42203"/>
                  </a:lnTo>
                  <a:cubicBezTo>
                    <a:pt x="549297" y="37514"/>
                    <a:pt x="535876" y="29974"/>
                    <a:pt x="521162" y="28135"/>
                  </a:cubicBezTo>
                  <a:cubicBezTo>
                    <a:pt x="384894" y="11101"/>
                    <a:pt x="445692" y="21481"/>
                    <a:pt x="338282" y="0"/>
                  </a:cubicBezTo>
                  <a:cubicBezTo>
                    <a:pt x="272633" y="4689"/>
                    <a:pt x="206023" y="1938"/>
                    <a:pt x="141334" y="14067"/>
                  </a:cubicBezTo>
                  <a:cubicBezTo>
                    <a:pt x="128298" y="16511"/>
                    <a:pt x="162436" y="37514"/>
                    <a:pt x="155402" y="56271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 descr="медведь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5536" y="2348880"/>
              <a:ext cx="2232248" cy="4124836"/>
            </a:xfrm>
            <a:prstGeom prst="rect">
              <a:avLst/>
            </a:prstGeom>
          </p:spPr>
        </p:pic>
      </p:grpSp>
      <p:grpSp>
        <p:nvGrpSpPr>
          <p:cNvPr id="35" name="Группа 34"/>
          <p:cNvGrpSpPr/>
          <p:nvPr/>
        </p:nvGrpSpPr>
        <p:grpSpPr>
          <a:xfrm>
            <a:off x="1835696" y="4653136"/>
            <a:ext cx="1728192" cy="1800200"/>
            <a:chOff x="1403648" y="3858647"/>
            <a:chExt cx="2249587" cy="2684508"/>
          </a:xfrm>
        </p:grpSpPr>
        <p:sp>
          <p:nvSpPr>
            <p:cNvPr id="36" name="Полилиния 35"/>
            <p:cNvSpPr/>
            <p:nvPr/>
          </p:nvSpPr>
          <p:spPr>
            <a:xfrm>
              <a:off x="1428542" y="5134708"/>
              <a:ext cx="631236" cy="691986"/>
            </a:xfrm>
            <a:custGeom>
              <a:avLst/>
              <a:gdLst>
                <a:gd name="connsiteX0" fmla="*/ 583138 w 631236"/>
                <a:gd name="connsiteY0" fmla="*/ 70338 h 691986"/>
                <a:gd name="connsiteX1" fmla="*/ 512800 w 631236"/>
                <a:gd name="connsiteY1" fmla="*/ 28135 h 691986"/>
                <a:gd name="connsiteX2" fmla="*/ 428393 w 631236"/>
                <a:gd name="connsiteY2" fmla="*/ 0 h 691986"/>
                <a:gd name="connsiteX3" fmla="*/ 147040 w 631236"/>
                <a:gd name="connsiteY3" fmla="*/ 28135 h 691986"/>
                <a:gd name="connsiteX4" fmla="*/ 104836 w 631236"/>
                <a:gd name="connsiteY4" fmla="*/ 42203 h 691986"/>
                <a:gd name="connsiteX5" fmla="*/ 48566 w 631236"/>
                <a:gd name="connsiteY5" fmla="*/ 126609 h 691986"/>
                <a:gd name="connsiteX6" fmla="*/ 34498 w 631236"/>
                <a:gd name="connsiteY6" fmla="*/ 182880 h 691986"/>
                <a:gd name="connsiteX7" fmla="*/ 6363 w 631236"/>
                <a:gd name="connsiteY7" fmla="*/ 323557 h 691986"/>
                <a:gd name="connsiteX8" fmla="*/ 20430 w 631236"/>
                <a:gd name="connsiteY8" fmla="*/ 464234 h 691986"/>
                <a:gd name="connsiteX9" fmla="*/ 90769 w 631236"/>
                <a:gd name="connsiteY9" fmla="*/ 576775 h 691986"/>
                <a:gd name="connsiteX10" fmla="*/ 203310 w 631236"/>
                <a:gd name="connsiteY10" fmla="*/ 675249 h 691986"/>
                <a:gd name="connsiteX11" fmla="*/ 189243 w 631236"/>
                <a:gd name="connsiteY11" fmla="*/ 618978 h 691986"/>
                <a:gd name="connsiteX12" fmla="*/ 175175 w 631236"/>
                <a:gd name="connsiteY12" fmla="*/ 576775 h 691986"/>
                <a:gd name="connsiteX13" fmla="*/ 189243 w 631236"/>
                <a:gd name="connsiteY13" fmla="*/ 379827 h 691986"/>
                <a:gd name="connsiteX14" fmla="*/ 203310 w 631236"/>
                <a:gd name="connsiteY14" fmla="*/ 337624 h 691986"/>
                <a:gd name="connsiteX15" fmla="*/ 273649 w 631236"/>
                <a:gd name="connsiteY15" fmla="*/ 281354 h 691986"/>
                <a:gd name="connsiteX16" fmla="*/ 329920 w 631236"/>
                <a:gd name="connsiteY16" fmla="*/ 225083 h 691986"/>
                <a:gd name="connsiteX17" fmla="*/ 428393 w 631236"/>
                <a:gd name="connsiteY17" fmla="*/ 196947 h 691986"/>
                <a:gd name="connsiteX18" fmla="*/ 526867 w 631236"/>
                <a:gd name="connsiteY18" fmla="*/ 211015 h 691986"/>
                <a:gd name="connsiteX19" fmla="*/ 597206 w 631236"/>
                <a:gd name="connsiteY19" fmla="*/ 225083 h 691986"/>
                <a:gd name="connsiteX20" fmla="*/ 597206 w 631236"/>
                <a:gd name="connsiteY20" fmla="*/ 84406 h 691986"/>
                <a:gd name="connsiteX21" fmla="*/ 583138 w 631236"/>
                <a:gd name="connsiteY21" fmla="*/ 70338 h 69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1236" h="691986">
                  <a:moveTo>
                    <a:pt x="583138" y="70338"/>
                  </a:moveTo>
                  <a:cubicBezTo>
                    <a:pt x="569071" y="60960"/>
                    <a:pt x="537692" y="39449"/>
                    <a:pt x="512800" y="28135"/>
                  </a:cubicBezTo>
                  <a:cubicBezTo>
                    <a:pt x="485801" y="15863"/>
                    <a:pt x="428393" y="0"/>
                    <a:pt x="428393" y="0"/>
                  </a:cubicBezTo>
                  <a:cubicBezTo>
                    <a:pt x="305652" y="8182"/>
                    <a:pt x="248470" y="2777"/>
                    <a:pt x="147040" y="28135"/>
                  </a:cubicBezTo>
                  <a:cubicBezTo>
                    <a:pt x="132654" y="31732"/>
                    <a:pt x="118904" y="37514"/>
                    <a:pt x="104836" y="42203"/>
                  </a:cubicBezTo>
                  <a:cubicBezTo>
                    <a:pt x="86079" y="70338"/>
                    <a:pt x="56767" y="93804"/>
                    <a:pt x="48566" y="126609"/>
                  </a:cubicBezTo>
                  <a:cubicBezTo>
                    <a:pt x="43877" y="145366"/>
                    <a:pt x="38290" y="163921"/>
                    <a:pt x="34498" y="182880"/>
                  </a:cubicBezTo>
                  <a:cubicBezTo>
                    <a:pt x="0" y="355367"/>
                    <a:pt x="39041" y="192837"/>
                    <a:pt x="6363" y="323557"/>
                  </a:cubicBezTo>
                  <a:cubicBezTo>
                    <a:pt x="11052" y="370449"/>
                    <a:pt x="11745" y="417915"/>
                    <a:pt x="20430" y="464234"/>
                  </a:cubicBezTo>
                  <a:cubicBezTo>
                    <a:pt x="41871" y="578585"/>
                    <a:pt x="30754" y="524262"/>
                    <a:pt x="90769" y="576775"/>
                  </a:cubicBezTo>
                  <a:cubicBezTo>
                    <a:pt x="222438" y="691986"/>
                    <a:pt x="108341" y="611937"/>
                    <a:pt x="203310" y="675249"/>
                  </a:cubicBezTo>
                  <a:cubicBezTo>
                    <a:pt x="198621" y="656492"/>
                    <a:pt x="194554" y="637568"/>
                    <a:pt x="189243" y="618978"/>
                  </a:cubicBezTo>
                  <a:cubicBezTo>
                    <a:pt x="185169" y="604720"/>
                    <a:pt x="175175" y="591604"/>
                    <a:pt x="175175" y="576775"/>
                  </a:cubicBezTo>
                  <a:cubicBezTo>
                    <a:pt x="175175" y="510958"/>
                    <a:pt x="181553" y="445193"/>
                    <a:pt x="189243" y="379827"/>
                  </a:cubicBezTo>
                  <a:cubicBezTo>
                    <a:pt x="190976" y="365100"/>
                    <a:pt x="195681" y="350339"/>
                    <a:pt x="203310" y="337624"/>
                  </a:cubicBezTo>
                  <a:cubicBezTo>
                    <a:pt x="220211" y="309456"/>
                    <a:pt x="249973" y="301648"/>
                    <a:pt x="273649" y="281354"/>
                  </a:cubicBezTo>
                  <a:cubicBezTo>
                    <a:pt x="293789" y="264091"/>
                    <a:pt x="304755" y="233472"/>
                    <a:pt x="329920" y="225083"/>
                  </a:cubicBezTo>
                  <a:cubicBezTo>
                    <a:pt x="390465" y="204901"/>
                    <a:pt x="357737" y="214612"/>
                    <a:pt x="428393" y="196947"/>
                  </a:cubicBezTo>
                  <a:cubicBezTo>
                    <a:pt x="461218" y="201636"/>
                    <a:pt x="495411" y="200530"/>
                    <a:pt x="526867" y="211015"/>
                  </a:cubicBezTo>
                  <a:cubicBezTo>
                    <a:pt x="604109" y="236762"/>
                    <a:pt x="499242" y="257736"/>
                    <a:pt x="597206" y="225083"/>
                  </a:cubicBezTo>
                  <a:cubicBezTo>
                    <a:pt x="613768" y="175394"/>
                    <a:pt x="631236" y="143959"/>
                    <a:pt x="597206" y="84406"/>
                  </a:cubicBezTo>
                  <a:cubicBezTo>
                    <a:pt x="590227" y="72192"/>
                    <a:pt x="597205" y="79716"/>
                    <a:pt x="583138" y="70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35"/>
            <p:cNvGrpSpPr/>
            <p:nvPr/>
          </p:nvGrpSpPr>
          <p:grpSpPr>
            <a:xfrm>
              <a:off x="1403648" y="3858647"/>
              <a:ext cx="2249587" cy="2684508"/>
              <a:chOff x="1403648" y="3858647"/>
              <a:chExt cx="2249587" cy="2684508"/>
            </a:xfrm>
          </p:grpSpPr>
          <p:sp>
            <p:nvSpPr>
              <p:cNvPr id="38" name="Полилиния 37"/>
              <p:cNvSpPr/>
              <p:nvPr/>
            </p:nvSpPr>
            <p:spPr>
              <a:xfrm>
                <a:off x="2611244" y="5046182"/>
                <a:ext cx="389302" cy="665301"/>
              </a:xfrm>
              <a:custGeom>
                <a:avLst/>
                <a:gdLst>
                  <a:gd name="connsiteX0" fmla="*/ 131956 w 389302"/>
                  <a:gd name="connsiteY0" fmla="*/ 60390 h 665301"/>
                  <a:gd name="connsiteX1" fmla="*/ 5347 w 389302"/>
                  <a:gd name="connsiteY1" fmla="*/ 46323 h 665301"/>
                  <a:gd name="connsiteX2" fmla="*/ 47550 w 389302"/>
                  <a:gd name="connsiteY2" fmla="*/ 74458 h 665301"/>
                  <a:gd name="connsiteX3" fmla="*/ 89753 w 389302"/>
                  <a:gd name="connsiteY3" fmla="*/ 116661 h 665301"/>
                  <a:gd name="connsiteX4" fmla="*/ 47550 w 389302"/>
                  <a:gd name="connsiteY4" fmla="*/ 130729 h 665301"/>
                  <a:gd name="connsiteX5" fmla="*/ 33482 w 389302"/>
                  <a:gd name="connsiteY5" fmla="*/ 88526 h 665301"/>
                  <a:gd name="connsiteX6" fmla="*/ 89753 w 389302"/>
                  <a:gd name="connsiteY6" fmla="*/ 102593 h 665301"/>
                  <a:gd name="connsiteX7" fmla="*/ 75685 w 389302"/>
                  <a:gd name="connsiteY7" fmla="*/ 229203 h 665301"/>
                  <a:gd name="connsiteX8" fmla="*/ 103821 w 389302"/>
                  <a:gd name="connsiteY8" fmla="*/ 440218 h 665301"/>
                  <a:gd name="connsiteX9" fmla="*/ 131956 w 389302"/>
                  <a:gd name="connsiteY9" fmla="*/ 524624 h 665301"/>
                  <a:gd name="connsiteX10" fmla="*/ 174159 w 389302"/>
                  <a:gd name="connsiteY10" fmla="*/ 609030 h 665301"/>
                  <a:gd name="connsiteX11" fmla="*/ 244498 w 389302"/>
                  <a:gd name="connsiteY11" fmla="*/ 665301 h 665301"/>
                  <a:gd name="connsiteX12" fmla="*/ 357039 w 389302"/>
                  <a:gd name="connsiteY12" fmla="*/ 651233 h 665301"/>
                  <a:gd name="connsiteX13" fmla="*/ 385174 w 389302"/>
                  <a:gd name="connsiteY13" fmla="*/ 609030 h 665301"/>
                  <a:gd name="connsiteX14" fmla="*/ 371107 w 389302"/>
                  <a:gd name="connsiteY14" fmla="*/ 299541 h 665301"/>
                  <a:gd name="connsiteX15" fmla="*/ 357039 w 389302"/>
                  <a:gd name="connsiteY15" fmla="*/ 257338 h 665301"/>
                  <a:gd name="connsiteX16" fmla="*/ 314836 w 389302"/>
                  <a:gd name="connsiteY16" fmla="*/ 243270 h 665301"/>
                  <a:gd name="connsiteX17" fmla="*/ 230430 w 389302"/>
                  <a:gd name="connsiteY17" fmla="*/ 187000 h 665301"/>
                  <a:gd name="connsiteX18" fmla="*/ 202294 w 389302"/>
                  <a:gd name="connsiteY18" fmla="*/ 158864 h 665301"/>
                  <a:gd name="connsiteX19" fmla="*/ 131956 w 389302"/>
                  <a:gd name="connsiteY19" fmla="*/ 102593 h 665301"/>
                  <a:gd name="connsiteX20" fmla="*/ 131956 w 389302"/>
                  <a:gd name="connsiteY20" fmla="*/ 60390 h 66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9302" h="665301">
                    <a:moveTo>
                      <a:pt x="131956" y="60390"/>
                    </a:moveTo>
                    <a:cubicBezTo>
                      <a:pt x="110855" y="51012"/>
                      <a:pt x="20789" y="0"/>
                      <a:pt x="5347" y="46323"/>
                    </a:cubicBezTo>
                    <a:cubicBezTo>
                      <a:pt x="0" y="62363"/>
                      <a:pt x="34562" y="63634"/>
                      <a:pt x="47550" y="74458"/>
                    </a:cubicBezTo>
                    <a:cubicBezTo>
                      <a:pt x="62834" y="87194"/>
                      <a:pt x="75685" y="102593"/>
                      <a:pt x="89753" y="116661"/>
                    </a:cubicBezTo>
                    <a:cubicBezTo>
                      <a:pt x="75685" y="121350"/>
                      <a:pt x="60813" y="137360"/>
                      <a:pt x="47550" y="130729"/>
                    </a:cubicBezTo>
                    <a:cubicBezTo>
                      <a:pt x="34287" y="124098"/>
                      <a:pt x="21144" y="96752"/>
                      <a:pt x="33482" y="88526"/>
                    </a:cubicBezTo>
                    <a:cubicBezTo>
                      <a:pt x="49569" y="77801"/>
                      <a:pt x="70996" y="97904"/>
                      <a:pt x="89753" y="102593"/>
                    </a:cubicBezTo>
                    <a:cubicBezTo>
                      <a:pt x="85064" y="144796"/>
                      <a:pt x="75685" y="186740"/>
                      <a:pt x="75685" y="229203"/>
                    </a:cubicBezTo>
                    <a:cubicBezTo>
                      <a:pt x="75685" y="272113"/>
                      <a:pt x="88855" y="385344"/>
                      <a:pt x="103821" y="440218"/>
                    </a:cubicBezTo>
                    <a:cubicBezTo>
                      <a:pt x="111624" y="468830"/>
                      <a:pt x="122578" y="496489"/>
                      <a:pt x="131956" y="524624"/>
                    </a:cubicBezTo>
                    <a:cubicBezTo>
                      <a:pt x="146814" y="569199"/>
                      <a:pt x="142994" y="570073"/>
                      <a:pt x="174159" y="609030"/>
                    </a:cubicBezTo>
                    <a:cubicBezTo>
                      <a:pt x="197070" y="637669"/>
                      <a:pt x="213158" y="644408"/>
                      <a:pt x="244498" y="665301"/>
                    </a:cubicBezTo>
                    <a:cubicBezTo>
                      <a:pt x="282012" y="660612"/>
                      <a:pt x="321937" y="665274"/>
                      <a:pt x="357039" y="651233"/>
                    </a:cubicBezTo>
                    <a:cubicBezTo>
                      <a:pt x="372737" y="644954"/>
                      <a:pt x="384498" y="625924"/>
                      <a:pt x="385174" y="609030"/>
                    </a:cubicBezTo>
                    <a:cubicBezTo>
                      <a:pt x="389302" y="505843"/>
                      <a:pt x="379342" y="402482"/>
                      <a:pt x="371107" y="299541"/>
                    </a:cubicBezTo>
                    <a:cubicBezTo>
                      <a:pt x="369925" y="284760"/>
                      <a:pt x="367524" y="267823"/>
                      <a:pt x="357039" y="257338"/>
                    </a:cubicBezTo>
                    <a:cubicBezTo>
                      <a:pt x="346554" y="246853"/>
                      <a:pt x="328904" y="247959"/>
                      <a:pt x="314836" y="243270"/>
                    </a:cubicBezTo>
                    <a:cubicBezTo>
                      <a:pt x="207517" y="135951"/>
                      <a:pt x="332226" y="248077"/>
                      <a:pt x="230430" y="187000"/>
                    </a:cubicBezTo>
                    <a:cubicBezTo>
                      <a:pt x="219057" y="180176"/>
                      <a:pt x="212651" y="167150"/>
                      <a:pt x="202294" y="158864"/>
                    </a:cubicBezTo>
                    <a:cubicBezTo>
                      <a:pt x="113568" y="87884"/>
                      <a:pt x="199885" y="170524"/>
                      <a:pt x="131956" y="102593"/>
                    </a:cubicBezTo>
                    <a:cubicBezTo>
                      <a:pt x="115791" y="54099"/>
                      <a:pt x="153058" y="69768"/>
                      <a:pt x="131956" y="60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9" name="Рисунок 38" descr="зайка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3648" y="3858647"/>
                <a:ext cx="2249587" cy="268450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pic>
        <p:nvPicPr>
          <p:cNvPr id="46" name="Рисунок 45" descr="баб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76672"/>
            <a:ext cx="2880320" cy="2834111"/>
          </a:xfrm>
          <a:prstGeom prst="rect">
            <a:avLst/>
          </a:prstGeom>
        </p:spPr>
      </p:pic>
      <p:pic>
        <p:nvPicPr>
          <p:cNvPr id="40" name="Рисунок 39" descr="0e83dcbd2c8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764704"/>
            <a:ext cx="1887073" cy="1800200"/>
          </a:xfrm>
          <a:prstGeom prst="rect">
            <a:avLst/>
          </a:prstGeom>
        </p:spPr>
      </p:pic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 descr="49291 копия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16216" y="3429000"/>
            <a:ext cx="2160240" cy="2968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71600" y="1916832"/>
            <a:ext cx="7416824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– ресурсы</a:t>
            </a:r>
          </a:p>
          <a:p>
            <a:r>
              <a:rPr lang="ru-RU" sz="1600" dirty="0" smtClean="0">
                <a:ln w="11430"/>
                <a:solidFill>
                  <a:srgbClr val="002060"/>
                </a:solidFill>
              </a:rPr>
              <a:t>Колобок </a:t>
            </a:r>
            <a:r>
              <a:rPr lang="en-US" sz="1600" dirty="0" smtClean="0">
                <a:ln w="11430"/>
                <a:solidFill>
                  <a:srgbClr val="002060"/>
                </a:solidFill>
                <a:hlinkClick r:id="rId3"/>
              </a:rPr>
              <a:t>http://s49.radikal.ru/i125/0812/02/0e83dcbd2c8a.png</a:t>
            </a:r>
            <a:endParaRPr lang="ru-RU" sz="1600" dirty="0" smtClean="0">
              <a:ln w="11430"/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Дед и баба </a:t>
            </a:r>
            <a:r>
              <a:rPr lang="en-US" sz="1600" dirty="0" smtClean="0">
                <a:hlinkClick r:id="rId4"/>
              </a:rPr>
              <a:t>http://www.obkleim.ru/img/p/228-315-thickbox.jpg</a:t>
            </a:r>
            <a:endParaRPr lang="ru-RU" sz="1600" dirty="0" smtClean="0"/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Рамка </a:t>
            </a:r>
            <a:r>
              <a:rPr lang="en-US" sz="1600" dirty="0" smtClean="0">
                <a:solidFill>
                  <a:srgbClr val="002060"/>
                </a:solidFill>
                <a:hlinkClick r:id="rId5"/>
              </a:rPr>
              <a:t>http://korobok.net/uploads/posts/2009-10/1255956281_kolobok.jpg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Волк </a:t>
            </a:r>
            <a:r>
              <a:rPr lang="en-US" sz="1600" dirty="0" smtClean="0">
                <a:solidFill>
                  <a:srgbClr val="002060"/>
                </a:solidFill>
                <a:hlinkClick r:id="rId6"/>
              </a:rPr>
              <a:t>http://i021.radikal.ru/0803/36/6652f2ee8438.jpg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Медведь </a:t>
            </a:r>
            <a:r>
              <a:rPr lang="en-US" sz="1600" dirty="0" smtClean="0">
                <a:solidFill>
                  <a:srgbClr val="002060"/>
                </a:solidFill>
                <a:hlinkClick r:id="rId7"/>
              </a:rPr>
              <a:t>http://s46.radikal.ru/i113/1010/bb/68bc0409e3d6t.jpg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Лиса </a:t>
            </a:r>
            <a:r>
              <a:rPr lang="en-US" sz="1600" dirty="0" smtClean="0">
                <a:solidFill>
                  <a:srgbClr val="002060"/>
                </a:solidFill>
                <a:hlinkClick r:id="rId8"/>
              </a:rPr>
              <a:t>http://www.free-lancers.net/posted_files/4EF58F9D58E4.jpg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Цветок </a:t>
            </a:r>
            <a:r>
              <a:rPr lang="en-US" sz="1600" dirty="0" smtClean="0">
                <a:solidFill>
                  <a:srgbClr val="002060"/>
                </a:solidFill>
                <a:hlinkClick r:id="rId9"/>
              </a:rPr>
              <a:t>http://www.lenagold.ru/fon/clipart/r/rom/romash20.jpg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Заяц </a:t>
            </a:r>
            <a:r>
              <a:rPr lang="en-US" sz="1600" dirty="0" smtClean="0">
                <a:solidFill>
                  <a:srgbClr val="002060"/>
                </a:solidFill>
                <a:hlinkClick r:id="rId10"/>
              </a:rPr>
              <a:t>http://3dguru.files.wordpress.com/2008/04/thumper.jpg</a:t>
            </a:r>
            <a:endParaRPr lang="ru-RU" sz="160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805" y="404664"/>
            <a:ext cx="8047972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Литература</a:t>
            </a: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Соловейчик М.С., Кузьменко Н.С. К тайнам нашего языка. Учебник русского языка 3 класс.</a:t>
            </a:r>
          </a:p>
          <a:p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Издательство «Ассоциация </a:t>
            </a:r>
            <a:r>
              <a:rPr lang="en-US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XXI</a:t>
            </a:r>
            <a:r>
              <a:rPr lang="ru-RU" sz="1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век», 2008.</a:t>
            </a:r>
            <a:endParaRPr lang="ru-RU" sz="1600" dirty="0" smtClean="0">
              <a:ln w="11430"/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6" name="Управляющая кнопка: в начало 5">
            <a:hlinkClick r:id="" action="ppaction://hlinkshowjump?jump=firstslide" highlightClick="1"/>
          </p:cNvPr>
          <p:cNvSpPr/>
          <p:nvPr/>
        </p:nvSpPr>
        <p:spPr>
          <a:xfrm>
            <a:off x="8532440" y="6309320"/>
            <a:ext cx="611560" cy="548680"/>
          </a:xfrm>
          <a:prstGeom prst="actionButtonBeginning">
            <a:avLst/>
          </a:prstGeom>
          <a:solidFill>
            <a:srgbClr val="79FF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7033846" y="4485747"/>
            <a:ext cx="1659988" cy="1647767"/>
          </a:xfrm>
          <a:custGeom>
            <a:avLst/>
            <a:gdLst>
              <a:gd name="connsiteX0" fmla="*/ 858129 w 1659988"/>
              <a:gd name="connsiteY0" fmla="*/ 29982 h 1647767"/>
              <a:gd name="connsiteX1" fmla="*/ 323557 w 1659988"/>
              <a:gd name="connsiteY1" fmla="*/ 29982 h 1647767"/>
              <a:gd name="connsiteX2" fmla="*/ 239151 w 1659988"/>
              <a:gd name="connsiteY2" fmla="*/ 86253 h 1647767"/>
              <a:gd name="connsiteX3" fmla="*/ 196948 w 1659988"/>
              <a:gd name="connsiteY3" fmla="*/ 114388 h 1647767"/>
              <a:gd name="connsiteX4" fmla="*/ 126609 w 1659988"/>
              <a:gd name="connsiteY4" fmla="*/ 184727 h 1647767"/>
              <a:gd name="connsiteX5" fmla="*/ 84406 w 1659988"/>
              <a:gd name="connsiteY5" fmla="*/ 311336 h 1647767"/>
              <a:gd name="connsiteX6" fmla="*/ 70339 w 1659988"/>
              <a:gd name="connsiteY6" fmla="*/ 353539 h 1647767"/>
              <a:gd name="connsiteX7" fmla="*/ 56271 w 1659988"/>
              <a:gd name="connsiteY7" fmla="*/ 395742 h 1647767"/>
              <a:gd name="connsiteX8" fmla="*/ 28136 w 1659988"/>
              <a:gd name="connsiteY8" fmla="*/ 522351 h 1647767"/>
              <a:gd name="connsiteX9" fmla="*/ 14068 w 1659988"/>
              <a:gd name="connsiteY9" fmla="*/ 663028 h 1647767"/>
              <a:gd name="connsiteX10" fmla="*/ 0 w 1659988"/>
              <a:gd name="connsiteY10" fmla="*/ 705231 h 1647767"/>
              <a:gd name="connsiteX11" fmla="*/ 14068 w 1659988"/>
              <a:gd name="connsiteY11" fmla="*/ 986585 h 1647767"/>
              <a:gd name="connsiteX12" fmla="*/ 28136 w 1659988"/>
              <a:gd name="connsiteY12" fmla="*/ 1028788 h 1647767"/>
              <a:gd name="connsiteX13" fmla="*/ 42203 w 1659988"/>
              <a:gd name="connsiteY13" fmla="*/ 1099127 h 1647767"/>
              <a:gd name="connsiteX14" fmla="*/ 84406 w 1659988"/>
              <a:gd name="connsiteY14" fmla="*/ 1267939 h 1647767"/>
              <a:gd name="connsiteX15" fmla="*/ 112542 w 1659988"/>
              <a:gd name="connsiteY15" fmla="*/ 1310142 h 1647767"/>
              <a:gd name="connsiteX16" fmla="*/ 140677 w 1659988"/>
              <a:gd name="connsiteY16" fmla="*/ 1408616 h 1647767"/>
              <a:gd name="connsiteX17" fmla="*/ 154745 w 1659988"/>
              <a:gd name="connsiteY17" fmla="*/ 1464887 h 1647767"/>
              <a:gd name="connsiteX18" fmla="*/ 182880 w 1659988"/>
              <a:gd name="connsiteY18" fmla="*/ 1507090 h 1647767"/>
              <a:gd name="connsiteX19" fmla="*/ 281354 w 1659988"/>
              <a:gd name="connsiteY19" fmla="*/ 1577428 h 1647767"/>
              <a:gd name="connsiteX20" fmla="*/ 351692 w 1659988"/>
              <a:gd name="connsiteY20" fmla="*/ 1591496 h 1647767"/>
              <a:gd name="connsiteX21" fmla="*/ 478302 w 1659988"/>
              <a:gd name="connsiteY21" fmla="*/ 1619631 h 1647767"/>
              <a:gd name="connsiteX22" fmla="*/ 787791 w 1659988"/>
              <a:gd name="connsiteY22" fmla="*/ 1633699 h 1647767"/>
              <a:gd name="connsiteX23" fmla="*/ 886265 w 1659988"/>
              <a:gd name="connsiteY23" fmla="*/ 1647767 h 1647767"/>
              <a:gd name="connsiteX24" fmla="*/ 1139483 w 1659988"/>
              <a:gd name="connsiteY24" fmla="*/ 1619631 h 1647767"/>
              <a:gd name="connsiteX25" fmla="*/ 1223889 w 1659988"/>
              <a:gd name="connsiteY25" fmla="*/ 1591496 h 1647767"/>
              <a:gd name="connsiteX26" fmla="*/ 1266092 w 1659988"/>
              <a:gd name="connsiteY26" fmla="*/ 1577428 h 1647767"/>
              <a:gd name="connsiteX27" fmla="*/ 1420837 w 1659988"/>
              <a:gd name="connsiteY27" fmla="*/ 1450819 h 1647767"/>
              <a:gd name="connsiteX28" fmla="*/ 1491176 w 1659988"/>
              <a:gd name="connsiteY28" fmla="*/ 1380481 h 1647767"/>
              <a:gd name="connsiteX29" fmla="*/ 1519311 w 1659988"/>
              <a:gd name="connsiteY29" fmla="*/ 1352345 h 1647767"/>
              <a:gd name="connsiteX30" fmla="*/ 1547446 w 1659988"/>
              <a:gd name="connsiteY30" fmla="*/ 1267939 h 1647767"/>
              <a:gd name="connsiteX31" fmla="*/ 1561514 w 1659988"/>
              <a:gd name="connsiteY31" fmla="*/ 1225736 h 1647767"/>
              <a:gd name="connsiteX32" fmla="*/ 1589649 w 1659988"/>
              <a:gd name="connsiteY32" fmla="*/ 1127262 h 1647767"/>
              <a:gd name="connsiteX33" fmla="*/ 1603717 w 1659988"/>
              <a:gd name="connsiteY33" fmla="*/ 1014721 h 1647767"/>
              <a:gd name="connsiteX34" fmla="*/ 1617785 w 1659988"/>
              <a:gd name="connsiteY34" fmla="*/ 944382 h 1647767"/>
              <a:gd name="connsiteX35" fmla="*/ 1659988 w 1659988"/>
              <a:gd name="connsiteY35" fmla="*/ 789638 h 1647767"/>
              <a:gd name="connsiteX36" fmla="*/ 1631852 w 1659988"/>
              <a:gd name="connsiteY36" fmla="*/ 648961 h 1647767"/>
              <a:gd name="connsiteX37" fmla="*/ 1561514 w 1659988"/>
              <a:gd name="connsiteY37" fmla="*/ 578622 h 1647767"/>
              <a:gd name="connsiteX38" fmla="*/ 1533379 w 1659988"/>
              <a:gd name="connsiteY38" fmla="*/ 536419 h 1647767"/>
              <a:gd name="connsiteX39" fmla="*/ 1477108 w 1659988"/>
              <a:gd name="connsiteY39" fmla="*/ 480148 h 1647767"/>
              <a:gd name="connsiteX40" fmla="*/ 1448972 w 1659988"/>
              <a:gd name="connsiteY40" fmla="*/ 452013 h 1647767"/>
              <a:gd name="connsiteX41" fmla="*/ 1420837 w 1659988"/>
              <a:gd name="connsiteY41" fmla="*/ 409810 h 1647767"/>
              <a:gd name="connsiteX42" fmla="*/ 1336431 w 1659988"/>
              <a:gd name="connsiteY42" fmla="*/ 367607 h 1647767"/>
              <a:gd name="connsiteX43" fmla="*/ 1252025 w 1659988"/>
              <a:gd name="connsiteY43" fmla="*/ 325404 h 1647767"/>
              <a:gd name="connsiteX44" fmla="*/ 1223889 w 1659988"/>
              <a:gd name="connsiteY44" fmla="*/ 297268 h 1647767"/>
              <a:gd name="connsiteX45" fmla="*/ 1139483 w 1659988"/>
              <a:gd name="connsiteY45" fmla="*/ 226930 h 1647767"/>
              <a:gd name="connsiteX46" fmla="*/ 1083212 w 1659988"/>
              <a:gd name="connsiteY46" fmla="*/ 156591 h 1647767"/>
              <a:gd name="connsiteX47" fmla="*/ 998806 w 1659988"/>
              <a:gd name="connsiteY47" fmla="*/ 100321 h 1647767"/>
              <a:gd name="connsiteX48" fmla="*/ 970671 w 1659988"/>
              <a:gd name="connsiteY48" fmla="*/ 72185 h 1647767"/>
              <a:gd name="connsiteX49" fmla="*/ 886265 w 1659988"/>
              <a:gd name="connsiteY49" fmla="*/ 44050 h 1647767"/>
              <a:gd name="connsiteX50" fmla="*/ 858129 w 1659988"/>
              <a:gd name="connsiteY50" fmla="*/ 29982 h 164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659988" h="1647767">
                <a:moveTo>
                  <a:pt x="858129" y="29982"/>
                </a:moveTo>
                <a:cubicBezTo>
                  <a:pt x="764344" y="27637"/>
                  <a:pt x="443486" y="0"/>
                  <a:pt x="323557" y="29982"/>
                </a:cubicBezTo>
                <a:cubicBezTo>
                  <a:pt x="290752" y="38183"/>
                  <a:pt x="267286" y="67496"/>
                  <a:pt x="239151" y="86253"/>
                </a:cubicBezTo>
                <a:cubicBezTo>
                  <a:pt x="225083" y="95631"/>
                  <a:pt x="208903" y="102433"/>
                  <a:pt x="196948" y="114388"/>
                </a:cubicBezTo>
                <a:lnTo>
                  <a:pt x="126609" y="184727"/>
                </a:lnTo>
                <a:lnTo>
                  <a:pt x="84406" y="311336"/>
                </a:lnTo>
                <a:lnTo>
                  <a:pt x="70339" y="353539"/>
                </a:lnTo>
                <a:cubicBezTo>
                  <a:pt x="65650" y="367607"/>
                  <a:pt x="58709" y="381115"/>
                  <a:pt x="56271" y="395742"/>
                </a:cubicBezTo>
                <a:cubicBezTo>
                  <a:pt x="39765" y="494775"/>
                  <a:pt x="51223" y="453088"/>
                  <a:pt x="28136" y="522351"/>
                </a:cubicBezTo>
                <a:cubicBezTo>
                  <a:pt x="23447" y="569243"/>
                  <a:pt x="21234" y="616450"/>
                  <a:pt x="14068" y="663028"/>
                </a:cubicBezTo>
                <a:cubicBezTo>
                  <a:pt x="11813" y="677684"/>
                  <a:pt x="0" y="690402"/>
                  <a:pt x="0" y="705231"/>
                </a:cubicBezTo>
                <a:cubicBezTo>
                  <a:pt x="0" y="799133"/>
                  <a:pt x="5933" y="893036"/>
                  <a:pt x="14068" y="986585"/>
                </a:cubicBezTo>
                <a:cubicBezTo>
                  <a:pt x="15353" y="1001358"/>
                  <a:pt x="24540" y="1014402"/>
                  <a:pt x="28136" y="1028788"/>
                </a:cubicBezTo>
                <a:cubicBezTo>
                  <a:pt x="33935" y="1051985"/>
                  <a:pt x="37926" y="1075602"/>
                  <a:pt x="42203" y="1099127"/>
                </a:cubicBezTo>
                <a:cubicBezTo>
                  <a:pt x="50113" y="1142632"/>
                  <a:pt x="58724" y="1229416"/>
                  <a:pt x="84406" y="1267939"/>
                </a:cubicBezTo>
                <a:lnTo>
                  <a:pt x="112542" y="1310142"/>
                </a:lnTo>
                <a:cubicBezTo>
                  <a:pt x="156505" y="1486002"/>
                  <a:pt x="100324" y="1267384"/>
                  <a:pt x="140677" y="1408616"/>
                </a:cubicBezTo>
                <a:cubicBezTo>
                  <a:pt x="145989" y="1427206"/>
                  <a:pt x="147129" y="1447116"/>
                  <a:pt x="154745" y="1464887"/>
                </a:cubicBezTo>
                <a:cubicBezTo>
                  <a:pt x="161405" y="1480427"/>
                  <a:pt x="171877" y="1494253"/>
                  <a:pt x="182880" y="1507090"/>
                </a:cubicBezTo>
                <a:cubicBezTo>
                  <a:pt x="226545" y="1558032"/>
                  <a:pt x="226894" y="1563813"/>
                  <a:pt x="281354" y="1577428"/>
                </a:cubicBezTo>
                <a:cubicBezTo>
                  <a:pt x="304550" y="1583227"/>
                  <a:pt x="328351" y="1586309"/>
                  <a:pt x="351692" y="1591496"/>
                </a:cubicBezTo>
                <a:cubicBezTo>
                  <a:pt x="384691" y="1598829"/>
                  <a:pt x="446472" y="1617273"/>
                  <a:pt x="478302" y="1619631"/>
                </a:cubicBezTo>
                <a:cubicBezTo>
                  <a:pt x="581289" y="1627260"/>
                  <a:pt x="684628" y="1629010"/>
                  <a:pt x="787791" y="1633699"/>
                </a:cubicBezTo>
                <a:cubicBezTo>
                  <a:pt x="820616" y="1638388"/>
                  <a:pt x="853107" y="1647767"/>
                  <a:pt x="886265" y="1647767"/>
                </a:cubicBezTo>
                <a:cubicBezTo>
                  <a:pt x="925308" y="1647767"/>
                  <a:pt x="1079290" y="1634679"/>
                  <a:pt x="1139483" y="1619631"/>
                </a:cubicBezTo>
                <a:cubicBezTo>
                  <a:pt x="1168255" y="1612438"/>
                  <a:pt x="1195754" y="1600874"/>
                  <a:pt x="1223889" y="1591496"/>
                </a:cubicBezTo>
                <a:cubicBezTo>
                  <a:pt x="1237957" y="1586807"/>
                  <a:pt x="1253754" y="1585653"/>
                  <a:pt x="1266092" y="1577428"/>
                </a:cubicBezTo>
                <a:cubicBezTo>
                  <a:pt x="1378090" y="1502765"/>
                  <a:pt x="1326587" y="1545070"/>
                  <a:pt x="1420837" y="1450819"/>
                </a:cubicBezTo>
                <a:lnTo>
                  <a:pt x="1491176" y="1380481"/>
                </a:lnTo>
                <a:lnTo>
                  <a:pt x="1519311" y="1352345"/>
                </a:lnTo>
                <a:lnTo>
                  <a:pt x="1547446" y="1267939"/>
                </a:lnTo>
                <a:cubicBezTo>
                  <a:pt x="1552135" y="1253871"/>
                  <a:pt x="1557440" y="1239994"/>
                  <a:pt x="1561514" y="1225736"/>
                </a:cubicBezTo>
                <a:lnTo>
                  <a:pt x="1589649" y="1127262"/>
                </a:lnTo>
                <a:cubicBezTo>
                  <a:pt x="1594338" y="1089748"/>
                  <a:pt x="1597968" y="1052087"/>
                  <a:pt x="1603717" y="1014721"/>
                </a:cubicBezTo>
                <a:cubicBezTo>
                  <a:pt x="1607353" y="991088"/>
                  <a:pt x="1612408" y="967680"/>
                  <a:pt x="1617785" y="944382"/>
                </a:cubicBezTo>
                <a:cubicBezTo>
                  <a:pt x="1641585" y="841250"/>
                  <a:pt x="1636733" y="859400"/>
                  <a:pt x="1659988" y="789638"/>
                </a:cubicBezTo>
                <a:cubicBezTo>
                  <a:pt x="1659971" y="789517"/>
                  <a:pt x="1649184" y="672071"/>
                  <a:pt x="1631852" y="648961"/>
                </a:cubicBezTo>
                <a:cubicBezTo>
                  <a:pt x="1611957" y="622435"/>
                  <a:pt x="1579907" y="606211"/>
                  <a:pt x="1561514" y="578622"/>
                </a:cubicBezTo>
                <a:cubicBezTo>
                  <a:pt x="1552136" y="564554"/>
                  <a:pt x="1544382" y="549256"/>
                  <a:pt x="1533379" y="536419"/>
                </a:cubicBezTo>
                <a:cubicBezTo>
                  <a:pt x="1516116" y="516279"/>
                  <a:pt x="1495865" y="498905"/>
                  <a:pt x="1477108" y="480148"/>
                </a:cubicBezTo>
                <a:cubicBezTo>
                  <a:pt x="1467729" y="470770"/>
                  <a:pt x="1456329" y="463049"/>
                  <a:pt x="1448972" y="452013"/>
                </a:cubicBezTo>
                <a:cubicBezTo>
                  <a:pt x="1439594" y="437945"/>
                  <a:pt x="1432792" y="421765"/>
                  <a:pt x="1420837" y="409810"/>
                </a:cubicBezTo>
                <a:cubicBezTo>
                  <a:pt x="1380522" y="369495"/>
                  <a:pt x="1382196" y="390490"/>
                  <a:pt x="1336431" y="367607"/>
                </a:cubicBezTo>
                <a:cubicBezTo>
                  <a:pt x="1227357" y="313069"/>
                  <a:pt x="1358096" y="360759"/>
                  <a:pt x="1252025" y="325404"/>
                </a:cubicBezTo>
                <a:cubicBezTo>
                  <a:pt x="1242646" y="316025"/>
                  <a:pt x="1234246" y="305554"/>
                  <a:pt x="1223889" y="297268"/>
                </a:cubicBezTo>
                <a:cubicBezTo>
                  <a:pt x="1168560" y="253005"/>
                  <a:pt x="1189609" y="287081"/>
                  <a:pt x="1139483" y="226930"/>
                </a:cubicBezTo>
                <a:cubicBezTo>
                  <a:pt x="1108721" y="190015"/>
                  <a:pt x="1119593" y="183876"/>
                  <a:pt x="1083212" y="156591"/>
                </a:cubicBezTo>
                <a:cubicBezTo>
                  <a:pt x="1056160" y="136302"/>
                  <a:pt x="1022716" y="124232"/>
                  <a:pt x="998806" y="100321"/>
                </a:cubicBezTo>
                <a:cubicBezTo>
                  <a:pt x="989428" y="90942"/>
                  <a:pt x="982534" y="78117"/>
                  <a:pt x="970671" y="72185"/>
                </a:cubicBezTo>
                <a:cubicBezTo>
                  <a:pt x="944145" y="58922"/>
                  <a:pt x="914400" y="53428"/>
                  <a:pt x="886265" y="44050"/>
                </a:cubicBezTo>
                <a:cubicBezTo>
                  <a:pt x="839613" y="28499"/>
                  <a:pt x="951914" y="32327"/>
                  <a:pt x="858129" y="29982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6994" y="260648"/>
            <a:ext cx="723069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7030A0"/>
                </a:solidFill>
              </a:rPr>
              <a:t>Как искать 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7030A0"/>
                </a:solidFill>
              </a:rPr>
              <a:t>проверочные слова для корня?</a:t>
            </a:r>
            <a:endParaRPr lang="ru-RU" sz="4000" b="1" dirty="0">
              <a:ln w="11430"/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7541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1.</a:t>
            </a:r>
            <a:r>
              <a:rPr lang="ru-RU" sz="2400" b="1" dirty="0" smtClean="0">
                <a:solidFill>
                  <a:srgbClr val="002060"/>
                </a:solidFill>
              </a:rPr>
              <a:t>Объясни значение </a:t>
            </a:r>
            <a:r>
              <a:rPr lang="ru-RU" sz="2400" dirty="0" smtClean="0">
                <a:solidFill>
                  <a:srgbClr val="002060"/>
                </a:solidFill>
              </a:rPr>
              <a:t>слова </a:t>
            </a:r>
            <a:r>
              <a:rPr lang="ru-RU" sz="2400" b="1" dirty="0" smtClean="0">
                <a:solidFill>
                  <a:srgbClr val="002060"/>
                </a:solidFill>
              </a:rPr>
              <a:t>с помощью однокоренного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или </a:t>
            </a:r>
            <a:r>
              <a:rPr lang="ru-RU" sz="2400" b="1" dirty="0" smtClean="0">
                <a:solidFill>
                  <a:srgbClr val="002060"/>
                </a:solidFill>
              </a:rPr>
              <a:t>подбери другое однокоренное </a:t>
            </a:r>
            <a:r>
              <a:rPr lang="ru-RU" sz="2400" dirty="0" smtClean="0">
                <a:solidFill>
                  <a:srgbClr val="002060"/>
                </a:solidFill>
              </a:rPr>
              <a:t>слово.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348880"/>
            <a:ext cx="4274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2.</a:t>
            </a:r>
            <a:r>
              <a:rPr lang="ru-RU" sz="2400" b="1" dirty="0" smtClean="0">
                <a:solidFill>
                  <a:srgbClr val="002060"/>
                </a:solidFill>
              </a:rPr>
              <a:t>Измени </a:t>
            </a:r>
            <a:r>
              <a:rPr lang="ru-RU" sz="2400" dirty="0" smtClean="0">
                <a:solidFill>
                  <a:srgbClr val="002060"/>
                </a:solidFill>
              </a:rPr>
              <a:t>проверяемое слово:</a:t>
            </a:r>
            <a:endParaRPr lang="ru-RU" sz="2400" dirty="0">
              <a:solidFill>
                <a:srgbClr val="002060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827584" y="3284984"/>
            <a:ext cx="2448272" cy="3785652"/>
            <a:chOff x="827584" y="3284984"/>
            <a:chExt cx="2448272" cy="3785652"/>
          </a:xfrm>
        </p:grpSpPr>
        <p:sp>
          <p:nvSpPr>
            <p:cNvPr id="7" name="TextBox 6"/>
            <p:cNvSpPr txBox="1"/>
            <p:nvPr/>
          </p:nvSpPr>
          <p:spPr>
            <a:xfrm>
              <a:off x="827584" y="3284984"/>
              <a:ext cx="2448272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02060"/>
                  </a:solidFill>
                </a:rPr>
                <a:t>        им. </a:t>
              </a:r>
              <a:r>
                <a:rPr lang="ru-RU" sz="2400" b="1" dirty="0">
                  <a:solidFill>
                    <a:srgbClr val="002060"/>
                  </a:solidFill>
                </a:rPr>
                <a:t>с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ущ.</a:t>
              </a:r>
            </a:p>
            <a:p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  ед.ч.        </a:t>
              </a:r>
              <a:r>
                <a:rPr lang="ru-RU" sz="2400" b="1" dirty="0">
                  <a:solidFill>
                    <a:srgbClr val="002060"/>
                  </a:solidFill>
                </a:rPr>
                <a:t>м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н.ч.</a:t>
              </a:r>
            </a:p>
            <a:p>
              <a:r>
                <a:rPr lang="ru-RU" sz="2400" b="1" dirty="0">
                  <a:solidFill>
                    <a:srgbClr val="002060"/>
                  </a:solidFill>
                </a:rPr>
                <a:t> 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   кто? </a:t>
              </a:r>
              <a:r>
                <a:rPr lang="ru-RU" sz="2400" b="1" dirty="0">
                  <a:solidFill>
                    <a:srgbClr val="002060"/>
                  </a:solidFill>
                </a:rPr>
                <a:t>ч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то? </a:t>
              </a:r>
            </a:p>
            <a:p>
              <a:r>
                <a:rPr lang="ru-RU" sz="2400" dirty="0" smtClean="0">
                  <a:solidFill>
                    <a:srgbClr val="002060"/>
                  </a:solidFill>
                </a:rPr>
                <a:t>(ед.ч. </a:t>
              </a:r>
              <a:r>
                <a:rPr lang="ru-RU" sz="2400" dirty="0">
                  <a:solidFill>
                    <a:srgbClr val="002060"/>
                  </a:solidFill>
                </a:rPr>
                <a:t>и</a:t>
              </a:r>
              <a:r>
                <a:rPr lang="ru-RU" sz="2400" dirty="0" smtClean="0">
                  <a:solidFill>
                    <a:srgbClr val="002060"/>
                  </a:solidFill>
                </a:rPr>
                <a:t>ли мн.ч.)</a:t>
              </a:r>
            </a:p>
            <a:p>
              <a:r>
                <a:rPr lang="ru-RU" sz="2400" dirty="0">
                  <a:solidFill>
                    <a:srgbClr val="002060"/>
                  </a:solidFill>
                </a:rPr>
                <a:t> </a:t>
              </a:r>
              <a:r>
                <a:rPr lang="ru-RU" sz="2400" dirty="0" smtClean="0">
                  <a:solidFill>
                    <a:srgbClr val="002060"/>
                  </a:solidFill>
                </a:rPr>
                <a:t>   много </a:t>
              </a:r>
              <a:r>
                <a:rPr lang="ru-RU" sz="2400" b="1" dirty="0" smtClean="0">
                  <a:solidFill>
                    <a:srgbClr val="002060"/>
                  </a:solidFill>
                </a:rPr>
                <a:t>кого?</a:t>
              </a:r>
            </a:p>
            <a:p>
              <a:r>
                <a:rPr lang="ru-RU" sz="2400" b="1" dirty="0" smtClean="0">
                  <a:solidFill>
                    <a:srgbClr val="002060"/>
                  </a:solidFill>
                </a:rPr>
                <a:t>                чего?</a:t>
              </a:r>
              <a:endParaRPr lang="ru-RU" sz="2400" dirty="0" smtClean="0">
                <a:solidFill>
                  <a:srgbClr val="002060"/>
                </a:solidFill>
              </a:endParaRPr>
            </a:p>
            <a:p>
              <a:r>
                <a:rPr lang="ru-RU" sz="2400" b="1" dirty="0" smtClean="0"/>
                <a:t>   </a:t>
              </a:r>
            </a:p>
            <a:p>
              <a:endParaRPr lang="ru-RU" sz="2400" b="1" dirty="0" smtClean="0"/>
            </a:p>
            <a:p>
              <a:r>
                <a:rPr lang="ru-RU" sz="2400" b="1" dirty="0"/>
                <a:t> </a:t>
              </a:r>
              <a:r>
                <a:rPr lang="ru-RU" sz="2400" b="1" dirty="0" smtClean="0"/>
                <a:t>  </a:t>
              </a:r>
            </a:p>
            <a:p>
              <a:endParaRPr lang="ru-RU" sz="2400" b="1" dirty="0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 rot="5400000">
              <a:off x="971600" y="4221088"/>
              <a:ext cx="144016" cy="144016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5400000">
              <a:off x="971600" y="4941168"/>
              <a:ext cx="144016" cy="144016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rot="5400000">
              <a:off x="971600" y="3861048"/>
              <a:ext cx="144016" cy="144016"/>
            </a:xfrm>
            <a:prstGeom prst="triangl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Равнобедренный треугольник 15"/>
          <p:cNvSpPr/>
          <p:nvPr/>
        </p:nvSpPr>
        <p:spPr>
          <a:xfrm rot="5400000">
            <a:off x="6660232" y="3789040"/>
            <a:ext cx="144016" cy="144016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3707904" y="4581128"/>
            <a:ext cx="144016" cy="144016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3707904" y="4149080"/>
            <a:ext cx="144016" cy="144016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3707904" y="3789040"/>
            <a:ext cx="144016" cy="144016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835696" y="3861048"/>
            <a:ext cx="5040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63888" y="3284984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     глагол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что (с)делает?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что (с)делал?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что (с)делаю?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6216" y="3284984"/>
            <a:ext cx="1540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им. </a:t>
            </a:r>
            <a:r>
              <a:rPr lang="ru-RU" sz="2400" b="1" dirty="0">
                <a:solidFill>
                  <a:srgbClr val="002060"/>
                </a:solidFill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</a:rPr>
              <a:t>рил.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каков?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644008" y="2996952"/>
            <a:ext cx="2448272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7" idx="0"/>
          </p:cNvCxnSpPr>
          <p:nvPr/>
        </p:nvCxnSpPr>
        <p:spPr>
          <a:xfrm rot="10800000" flipV="1">
            <a:off x="2051720" y="2996952"/>
            <a:ext cx="2592288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463988" y="3176972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Управляющая кнопка: возврат 47">
            <a:hlinkClick r:id="" action="ppaction://hlinkshowjump?jump=lastslideviewed" highlightClick="1"/>
          </p:cNvPr>
          <p:cNvSpPr/>
          <p:nvPr/>
        </p:nvSpPr>
        <p:spPr>
          <a:xfrm>
            <a:off x="8604448" y="6237312"/>
            <a:ext cx="539552" cy="620688"/>
          </a:xfrm>
          <a:prstGeom prst="actionButtonReturn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0e83dcbd2c8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212428" cy="6909321"/>
          </a:xfrm>
          <a:prstGeom prst="rect">
            <a:avLst/>
          </a:prstGeom>
          <a:ln>
            <a:noFill/>
          </a:ln>
        </p:spPr>
      </p:pic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flipH="1">
            <a:off x="7555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проверочное слово и вставь пропущенную букву. 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7092280" y="1556792"/>
            <a:ext cx="1008112" cy="1080120"/>
            <a:chOff x="2633159" y="3572928"/>
            <a:chExt cx="1083367" cy="1152216"/>
          </a:xfrm>
        </p:grpSpPr>
        <p:pic>
          <p:nvPicPr>
            <p:cNvPr id="18" name="Рисунок 17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2865309" y="3880186"/>
              <a:ext cx="504056" cy="358467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899590" y="1700807"/>
            <a:ext cx="1008112" cy="1080120"/>
            <a:chOff x="2633158" y="3572928"/>
            <a:chExt cx="1083367" cy="1152216"/>
          </a:xfrm>
        </p:grpSpPr>
        <p:pic>
          <p:nvPicPr>
            <p:cNvPr id="24" name="Рисунок 2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8" y="3572928"/>
              <a:ext cx="1083367" cy="1152216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2865310" y="3880187"/>
              <a:ext cx="504056" cy="46088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347864" y="2132856"/>
            <a:ext cx="28375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кошко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13184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8" name="Рисунок 37" descr="баб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01008"/>
            <a:ext cx="3024336" cy="2975817"/>
          </a:xfrm>
          <a:prstGeom prst="rect">
            <a:avLst/>
          </a:prstGeom>
        </p:spPr>
      </p:pic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509120"/>
            <a:ext cx="1887073" cy="1800200"/>
          </a:xfrm>
          <a:prstGeom prst="rect">
            <a:avLst/>
          </a:prstGeom>
        </p:spPr>
      </p:pic>
      <p:pic>
        <p:nvPicPr>
          <p:cNvPr id="21" name="Рисунок 20" descr="49291 копия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068959"/>
            <a:ext cx="2160240" cy="29684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9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212428" cy="6909321"/>
          </a:xfrm>
          <a:prstGeom prst="rect">
            <a:avLst/>
          </a:prstGeom>
        </p:spPr>
      </p:pic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flipH="1">
            <a:off x="7555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проверочное слово и вставь пропущенную букву. 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3" name="Группа 21"/>
          <p:cNvGrpSpPr/>
          <p:nvPr/>
        </p:nvGrpSpPr>
        <p:grpSpPr>
          <a:xfrm>
            <a:off x="7596336" y="1988840"/>
            <a:ext cx="1008112" cy="1080120"/>
            <a:chOff x="2633161" y="3572926"/>
            <a:chExt cx="1083368" cy="1152215"/>
          </a:xfrm>
        </p:grpSpPr>
        <p:pic>
          <p:nvPicPr>
            <p:cNvPr id="18" name="Рисунок 17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61" y="3572926"/>
              <a:ext cx="1083368" cy="1152215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2843807" y="3861048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Группа 22"/>
          <p:cNvGrpSpPr/>
          <p:nvPr/>
        </p:nvGrpSpPr>
        <p:grpSpPr>
          <a:xfrm>
            <a:off x="899592" y="1916832"/>
            <a:ext cx="1008112" cy="1080120"/>
            <a:chOff x="2633159" y="3572928"/>
            <a:chExt cx="1083367" cy="1152216"/>
          </a:xfrm>
        </p:grpSpPr>
        <p:pic>
          <p:nvPicPr>
            <p:cNvPr id="24" name="Рисунок 2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2865309" y="3880186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131840" y="2132856"/>
            <a:ext cx="3545009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пинка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385192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5" name="Рисунок 44" descr="баб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01008"/>
            <a:ext cx="3024336" cy="2975817"/>
          </a:xfrm>
          <a:prstGeom prst="rect">
            <a:avLst/>
          </a:prstGeom>
        </p:spPr>
      </p:pic>
      <p:pic>
        <p:nvPicPr>
          <p:cNvPr id="21" name="Рисунок 20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509120"/>
            <a:ext cx="1887073" cy="1800200"/>
          </a:xfrm>
          <a:prstGeom prst="rect">
            <a:avLst/>
          </a:prstGeom>
        </p:spPr>
      </p:pic>
      <p:pic>
        <p:nvPicPr>
          <p:cNvPr id="17" name="Рисунок 16" descr="49291 копия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068959"/>
            <a:ext cx="2160240" cy="29684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9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212428" cy="6909321"/>
          </a:xfrm>
          <a:prstGeom prst="rect">
            <a:avLst/>
          </a:prstGeom>
        </p:spPr>
      </p:pic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flipH="1">
            <a:off x="7555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проверочное слово и вставь пропущенную букву. 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3" name="Группа 21"/>
          <p:cNvGrpSpPr/>
          <p:nvPr/>
        </p:nvGrpSpPr>
        <p:grpSpPr>
          <a:xfrm>
            <a:off x="7380312" y="1916832"/>
            <a:ext cx="1008112" cy="1080120"/>
            <a:chOff x="2633159" y="3572928"/>
            <a:chExt cx="1083367" cy="1152216"/>
          </a:xfrm>
        </p:grpSpPr>
        <p:pic>
          <p:nvPicPr>
            <p:cNvPr id="18" name="Рисунок 17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2843808" y="3861048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Группа 22"/>
          <p:cNvGrpSpPr/>
          <p:nvPr/>
        </p:nvGrpSpPr>
        <p:grpSpPr>
          <a:xfrm>
            <a:off x="899591" y="1700807"/>
            <a:ext cx="1008112" cy="1080120"/>
            <a:chOff x="2633159" y="3572928"/>
            <a:chExt cx="1083367" cy="1152216"/>
          </a:xfrm>
        </p:grpSpPr>
        <p:pic>
          <p:nvPicPr>
            <p:cNvPr id="24" name="Рисунок 23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2865309" y="3880186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131840" y="2132856"/>
            <a:ext cx="3386825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лчище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491880" y="2132856"/>
            <a:ext cx="639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4" name="Рисунок 43" descr="баб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501008"/>
            <a:ext cx="3024336" cy="2975817"/>
          </a:xfrm>
          <a:prstGeom prst="rect">
            <a:avLst/>
          </a:prstGeom>
        </p:spPr>
      </p:pic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509120"/>
            <a:ext cx="1887073" cy="1800200"/>
          </a:xfrm>
          <a:prstGeom prst="rect">
            <a:avLst/>
          </a:prstGeom>
        </p:spPr>
      </p:pic>
      <p:pic>
        <p:nvPicPr>
          <p:cNvPr id="17" name="Рисунок 16" descr="49291 копия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068959"/>
            <a:ext cx="2160240" cy="29684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9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212428" cy="6909321"/>
          </a:xfrm>
          <a:prstGeom prst="rect">
            <a:avLst/>
          </a:prstGeom>
        </p:spPr>
      </p:pic>
      <p:sp>
        <p:nvSpPr>
          <p:cNvPr id="6" name="Управляющая кнопка: справка 5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flipH="1">
            <a:off x="755576" y="620688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Подбери проверочное слово и вставь пропущенную букву</a:t>
            </a:r>
            <a:r>
              <a:rPr lang="ru-RU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28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" name="Группа 25"/>
          <p:cNvGrpSpPr/>
          <p:nvPr/>
        </p:nvGrpSpPr>
        <p:grpSpPr>
          <a:xfrm>
            <a:off x="7308304" y="1916832"/>
            <a:ext cx="1008112" cy="1080120"/>
            <a:chOff x="2633159" y="3572928"/>
            <a:chExt cx="1083367" cy="1152216"/>
          </a:xfrm>
        </p:grpSpPr>
        <p:pic>
          <p:nvPicPr>
            <p:cNvPr id="27" name="Рисунок 26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28" name="Овал 27"/>
            <p:cNvSpPr/>
            <p:nvPr/>
          </p:nvSpPr>
          <p:spPr>
            <a:xfrm>
              <a:off x="2843808" y="3861048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Группа 28"/>
          <p:cNvGrpSpPr/>
          <p:nvPr/>
        </p:nvGrpSpPr>
        <p:grpSpPr>
          <a:xfrm>
            <a:off x="1043608" y="2060848"/>
            <a:ext cx="1008112" cy="1080120"/>
            <a:chOff x="2633159" y="3572928"/>
            <a:chExt cx="1083367" cy="1152216"/>
          </a:xfrm>
        </p:grpSpPr>
        <p:pic>
          <p:nvPicPr>
            <p:cNvPr id="30" name="Рисунок 29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633159" y="3572928"/>
              <a:ext cx="1083367" cy="1152216"/>
            </a:xfrm>
            <a:prstGeom prst="rect">
              <a:avLst/>
            </a:prstGeom>
          </p:spPr>
        </p:pic>
        <p:sp>
          <p:nvSpPr>
            <p:cNvPr id="31" name="Овал 30"/>
            <p:cNvSpPr/>
            <p:nvPr/>
          </p:nvSpPr>
          <p:spPr>
            <a:xfrm>
              <a:off x="2843808" y="3861048"/>
              <a:ext cx="504056" cy="435281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275856" y="2132856"/>
            <a:ext cx="2715808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сица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635896" y="2132856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4" name="Рисунок 43" descr="баб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501008"/>
            <a:ext cx="3024336" cy="2975817"/>
          </a:xfrm>
          <a:prstGeom prst="rect">
            <a:avLst/>
          </a:prstGeom>
        </p:spPr>
      </p:pic>
      <p:pic>
        <p:nvPicPr>
          <p:cNvPr id="19" name="Рисунок 18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4509120"/>
            <a:ext cx="1887073" cy="1800200"/>
          </a:xfrm>
          <a:prstGeom prst="rect">
            <a:avLst/>
          </a:prstGeom>
        </p:spPr>
      </p:pic>
      <p:pic>
        <p:nvPicPr>
          <p:cNvPr id="17" name="Рисунок 16" descr="49291 копия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3068959"/>
            <a:ext cx="2160240" cy="296849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9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21481" y="404664"/>
            <a:ext cx="6928755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Подумай, кого  так называют?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Это поможет тебе подобрать проверочное </a:t>
            </a:r>
          </a:p>
          <a:p>
            <a:pPr algn="ctr"/>
            <a:r>
              <a:rPr lang="ru-RU" sz="2800" b="1" dirty="0">
                <a:ln w="11430"/>
                <a:solidFill>
                  <a:srgbClr val="7030A0"/>
                </a:solidFill>
              </a:rPr>
              <a:t>с</a:t>
            </a:r>
            <a:r>
              <a:rPr lang="ru-RU" sz="2800" b="1" dirty="0" smtClean="0">
                <a:ln w="11430"/>
                <a:solidFill>
                  <a:srgbClr val="7030A0"/>
                </a:solidFill>
              </a:rPr>
              <a:t>лово и правильно вставить букву.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043608" y="2204864"/>
            <a:ext cx="1008112" cy="1008112"/>
            <a:chOff x="611560" y="3789040"/>
            <a:chExt cx="1008112" cy="1008112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12500"/>
            <a:stretch>
              <a:fillRect/>
            </a:stretch>
          </p:blipFill>
          <p:spPr>
            <a:xfrm>
              <a:off x="611560" y="3789040"/>
              <a:ext cx="1008112" cy="1008112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Е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7020272" y="2132856"/>
            <a:ext cx="1008112" cy="1080120"/>
            <a:chOff x="2267744" y="2060848"/>
            <a:chExt cx="1008112" cy="1080120"/>
          </a:xfrm>
        </p:grpSpPr>
        <p:pic>
          <p:nvPicPr>
            <p:cNvPr id="16" name="Рисунок 15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И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347864" y="2132856"/>
            <a:ext cx="2626040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трец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1403648" y="3858647"/>
            <a:ext cx="2249587" cy="2684508"/>
            <a:chOff x="1403648" y="3858647"/>
            <a:chExt cx="2249587" cy="2684508"/>
          </a:xfrm>
        </p:grpSpPr>
        <p:sp>
          <p:nvSpPr>
            <p:cNvPr id="37" name="Полилиния 36"/>
            <p:cNvSpPr/>
            <p:nvPr/>
          </p:nvSpPr>
          <p:spPr>
            <a:xfrm>
              <a:off x="1428542" y="5134708"/>
              <a:ext cx="631236" cy="691986"/>
            </a:xfrm>
            <a:custGeom>
              <a:avLst/>
              <a:gdLst>
                <a:gd name="connsiteX0" fmla="*/ 583138 w 631236"/>
                <a:gd name="connsiteY0" fmla="*/ 70338 h 691986"/>
                <a:gd name="connsiteX1" fmla="*/ 512800 w 631236"/>
                <a:gd name="connsiteY1" fmla="*/ 28135 h 691986"/>
                <a:gd name="connsiteX2" fmla="*/ 428393 w 631236"/>
                <a:gd name="connsiteY2" fmla="*/ 0 h 691986"/>
                <a:gd name="connsiteX3" fmla="*/ 147040 w 631236"/>
                <a:gd name="connsiteY3" fmla="*/ 28135 h 691986"/>
                <a:gd name="connsiteX4" fmla="*/ 104836 w 631236"/>
                <a:gd name="connsiteY4" fmla="*/ 42203 h 691986"/>
                <a:gd name="connsiteX5" fmla="*/ 48566 w 631236"/>
                <a:gd name="connsiteY5" fmla="*/ 126609 h 691986"/>
                <a:gd name="connsiteX6" fmla="*/ 34498 w 631236"/>
                <a:gd name="connsiteY6" fmla="*/ 182880 h 691986"/>
                <a:gd name="connsiteX7" fmla="*/ 6363 w 631236"/>
                <a:gd name="connsiteY7" fmla="*/ 323557 h 691986"/>
                <a:gd name="connsiteX8" fmla="*/ 20430 w 631236"/>
                <a:gd name="connsiteY8" fmla="*/ 464234 h 691986"/>
                <a:gd name="connsiteX9" fmla="*/ 90769 w 631236"/>
                <a:gd name="connsiteY9" fmla="*/ 576775 h 691986"/>
                <a:gd name="connsiteX10" fmla="*/ 203310 w 631236"/>
                <a:gd name="connsiteY10" fmla="*/ 675249 h 691986"/>
                <a:gd name="connsiteX11" fmla="*/ 189243 w 631236"/>
                <a:gd name="connsiteY11" fmla="*/ 618978 h 691986"/>
                <a:gd name="connsiteX12" fmla="*/ 175175 w 631236"/>
                <a:gd name="connsiteY12" fmla="*/ 576775 h 691986"/>
                <a:gd name="connsiteX13" fmla="*/ 189243 w 631236"/>
                <a:gd name="connsiteY13" fmla="*/ 379827 h 691986"/>
                <a:gd name="connsiteX14" fmla="*/ 203310 w 631236"/>
                <a:gd name="connsiteY14" fmla="*/ 337624 h 691986"/>
                <a:gd name="connsiteX15" fmla="*/ 273649 w 631236"/>
                <a:gd name="connsiteY15" fmla="*/ 281354 h 691986"/>
                <a:gd name="connsiteX16" fmla="*/ 329920 w 631236"/>
                <a:gd name="connsiteY16" fmla="*/ 225083 h 691986"/>
                <a:gd name="connsiteX17" fmla="*/ 428393 w 631236"/>
                <a:gd name="connsiteY17" fmla="*/ 196947 h 691986"/>
                <a:gd name="connsiteX18" fmla="*/ 526867 w 631236"/>
                <a:gd name="connsiteY18" fmla="*/ 211015 h 691986"/>
                <a:gd name="connsiteX19" fmla="*/ 597206 w 631236"/>
                <a:gd name="connsiteY19" fmla="*/ 225083 h 691986"/>
                <a:gd name="connsiteX20" fmla="*/ 597206 w 631236"/>
                <a:gd name="connsiteY20" fmla="*/ 84406 h 691986"/>
                <a:gd name="connsiteX21" fmla="*/ 583138 w 631236"/>
                <a:gd name="connsiteY21" fmla="*/ 70338 h 69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1236" h="691986">
                  <a:moveTo>
                    <a:pt x="583138" y="70338"/>
                  </a:moveTo>
                  <a:cubicBezTo>
                    <a:pt x="569071" y="60960"/>
                    <a:pt x="537692" y="39449"/>
                    <a:pt x="512800" y="28135"/>
                  </a:cubicBezTo>
                  <a:cubicBezTo>
                    <a:pt x="485801" y="15863"/>
                    <a:pt x="428393" y="0"/>
                    <a:pt x="428393" y="0"/>
                  </a:cubicBezTo>
                  <a:cubicBezTo>
                    <a:pt x="305652" y="8182"/>
                    <a:pt x="248470" y="2777"/>
                    <a:pt x="147040" y="28135"/>
                  </a:cubicBezTo>
                  <a:cubicBezTo>
                    <a:pt x="132654" y="31732"/>
                    <a:pt x="118904" y="37514"/>
                    <a:pt x="104836" y="42203"/>
                  </a:cubicBezTo>
                  <a:cubicBezTo>
                    <a:pt x="86079" y="70338"/>
                    <a:pt x="56767" y="93804"/>
                    <a:pt x="48566" y="126609"/>
                  </a:cubicBezTo>
                  <a:cubicBezTo>
                    <a:pt x="43877" y="145366"/>
                    <a:pt x="38290" y="163921"/>
                    <a:pt x="34498" y="182880"/>
                  </a:cubicBezTo>
                  <a:cubicBezTo>
                    <a:pt x="0" y="355367"/>
                    <a:pt x="39041" y="192837"/>
                    <a:pt x="6363" y="323557"/>
                  </a:cubicBezTo>
                  <a:cubicBezTo>
                    <a:pt x="11052" y="370449"/>
                    <a:pt x="11745" y="417915"/>
                    <a:pt x="20430" y="464234"/>
                  </a:cubicBezTo>
                  <a:cubicBezTo>
                    <a:pt x="41871" y="578585"/>
                    <a:pt x="30754" y="524262"/>
                    <a:pt x="90769" y="576775"/>
                  </a:cubicBezTo>
                  <a:cubicBezTo>
                    <a:pt x="222438" y="691986"/>
                    <a:pt x="108341" y="611937"/>
                    <a:pt x="203310" y="675249"/>
                  </a:cubicBezTo>
                  <a:cubicBezTo>
                    <a:pt x="198621" y="656492"/>
                    <a:pt x="194554" y="637568"/>
                    <a:pt x="189243" y="618978"/>
                  </a:cubicBezTo>
                  <a:cubicBezTo>
                    <a:pt x="185169" y="604720"/>
                    <a:pt x="175175" y="591604"/>
                    <a:pt x="175175" y="576775"/>
                  </a:cubicBezTo>
                  <a:cubicBezTo>
                    <a:pt x="175175" y="510958"/>
                    <a:pt x="181553" y="445193"/>
                    <a:pt x="189243" y="379827"/>
                  </a:cubicBezTo>
                  <a:cubicBezTo>
                    <a:pt x="190976" y="365100"/>
                    <a:pt x="195681" y="350339"/>
                    <a:pt x="203310" y="337624"/>
                  </a:cubicBezTo>
                  <a:cubicBezTo>
                    <a:pt x="220211" y="309456"/>
                    <a:pt x="249973" y="301648"/>
                    <a:pt x="273649" y="281354"/>
                  </a:cubicBezTo>
                  <a:cubicBezTo>
                    <a:pt x="293789" y="264091"/>
                    <a:pt x="304755" y="233472"/>
                    <a:pt x="329920" y="225083"/>
                  </a:cubicBezTo>
                  <a:cubicBezTo>
                    <a:pt x="390465" y="204901"/>
                    <a:pt x="357737" y="214612"/>
                    <a:pt x="428393" y="196947"/>
                  </a:cubicBezTo>
                  <a:cubicBezTo>
                    <a:pt x="461218" y="201636"/>
                    <a:pt x="495411" y="200530"/>
                    <a:pt x="526867" y="211015"/>
                  </a:cubicBezTo>
                  <a:cubicBezTo>
                    <a:pt x="604109" y="236762"/>
                    <a:pt x="499242" y="257736"/>
                    <a:pt x="597206" y="225083"/>
                  </a:cubicBezTo>
                  <a:cubicBezTo>
                    <a:pt x="613768" y="175394"/>
                    <a:pt x="631236" y="143959"/>
                    <a:pt x="597206" y="84406"/>
                  </a:cubicBezTo>
                  <a:cubicBezTo>
                    <a:pt x="590227" y="72192"/>
                    <a:pt x="597205" y="79716"/>
                    <a:pt x="583138" y="70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1403648" y="3858647"/>
              <a:ext cx="2249587" cy="2684508"/>
              <a:chOff x="1403648" y="3858647"/>
              <a:chExt cx="2249587" cy="2684508"/>
            </a:xfrm>
          </p:grpSpPr>
          <p:sp>
            <p:nvSpPr>
              <p:cNvPr id="35" name="Полилиния 34"/>
              <p:cNvSpPr/>
              <p:nvPr/>
            </p:nvSpPr>
            <p:spPr>
              <a:xfrm>
                <a:off x="2611244" y="5046182"/>
                <a:ext cx="389302" cy="665301"/>
              </a:xfrm>
              <a:custGeom>
                <a:avLst/>
                <a:gdLst>
                  <a:gd name="connsiteX0" fmla="*/ 131956 w 389302"/>
                  <a:gd name="connsiteY0" fmla="*/ 60390 h 665301"/>
                  <a:gd name="connsiteX1" fmla="*/ 5347 w 389302"/>
                  <a:gd name="connsiteY1" fmla="*/ 46323 h 665301"/>
                  <a:gd name="connsiteX2" fmla="*/ 47550 w 389302"/>
                  <a:gd name="connsiteY2" fmla="*/ 74458 h 665301"/>
                  <a:gd name="connsiteX3" fmla="*/ 89753 w 389302"/>
                  <a:gd name="connsiteY3" fmla="*/ 116661 h 665301"/>
                  <a:gd name="connsiteX4" fmla="*/ 47550 w 389302"/>
                  <a:gd name="connsiteY4" fmla="*/ 130729 h 665301"/>
                  <a:gd name="connsiteX5" fmla="*/ 33482 w 389302"/>
                  <a:gd name="connsiteY5" fmla="*/ 88526 h 665301"/>
                  <a:gd name="connsiteX6" fmla="*/ 89753 w 389302"/>
                  <a:gd name="connsiteY6" fmla="*/ 102593 h 665301"/>
                  <a:gd name="connsiteX7" fmla="*/ 75685 w 389302"/>
                  <a:gd name="connsiteY7" fmla="*/ 229203 h 665301"/>
                  <a:gd name="connsiteX8" fmla="*/ 103821 w 389302"/>
                  <a:gd name="connsiteY8" fmla="*/ 440218 h 665301"/>
                  <a:gd name="connsiteX9" fmla="*/ 131956 w 389302"/>
                  <a:gd name="connsiteY9" fmla="*/ 524624 h 665301"/>
                  <a:gd name="connsiteX10" fmla="*/ 174159 w 389302"/>
                  <a:gd name="connsiteY10" fmla="*/ 609030 h 665301"/>
                  <a:gd name="connsiteX11" fmla="*/ 244498 w 389302"/>
                  <a:gd name="connsiteY11" fmla="*/ 665301 h 665301"/>
                  <a:gd name="connsiteX12" fmla="*/ 357039 w 389302"/>
                  <a:gd name="connsiteY12" fmla="*/ 651233 h 665301"/>
                  <a:gd name="connsiteX13" fmla="*/ 385174 w 389302"/>
                  <a:gd name="connsiteY13" fmla="*/ 609030 h 665301"/>
                  <a:gd name="connsiteX14" fmla="*/ 371107 w 389302"/>
                  <a:gd name="connsiteY14" fmla="*/ 299541 h 665301"/>
                  <a:gd name="connsiteX15" fmla="*/ 357039 w 389302"/>
                  <a:gd name="connsiteY15" fmla="*/ 257338 h 665301"/>
                  <a:gd name="connsiteX16" fmla="*/ 314836 w 389302"/>
                  <a:gd name="connsiteY16" fmla="*/ 243270 h 665301"/>
                  <a:gd name="connsiteX17" fmla="*/ 230430 w 389302"/>
                  <a:gd name="connsiteY17" fmla="*/ 187000 h 665301"/>
                  <a:gd name="connsiteX18" fmla="*/ 202294 w 389302"/>
                  <a:gd name="connsiteY18" fmla="*/ 158864 h 665301"/>
                  <a:gd name="connsiteX19" fmla="*/ 131956 w 389302"/>
                  <a:gd name="connsiteY19" fmla="*/ 102593 h 665301"/>
                  <a:gd name="connsiteX20" fmla="*/ 131956 w 389302"/>
                  <a:gd name="connsiteY20" fmla="*/ 60390 h 66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9302" h="665301">
                    <a:moveTo>
                      <a:pt x="131956" y="60390"/>
                    </a:moveTo>
                    <a:cubicBezTo>
                      <a:pt x="110855" y="51012"/>
                      <a:pt x="20789" y="0"/>
                      <a:pt x="5347" y="46323"/>
                    </a:cubicBezTo>
                    <a:cubicBezTo>
                      <a:pt x="0" y="62363"/>
                      <a:pt x="34562" y="63634"/>
                      <a:pt x="47550" y="74458"/>
                    </a:cubicBezTo>
                    <a:cubicBezTo>
                      <a:pt x="62834" y="87194"/>
                      <a:pt x="75685" y="102593"/>
                      <a:pt x="89753" y="116661"/>
                    </a:cubicBezTo>
                    <a:cubicBezTo>
                      <a:pt x="75685" y="121350"/>
                      <a:pt x="60813" y="137360"/>
                      <a:pt x="47550" y="130729"/>
                    </a:cubicBezTo>
                    <a:cubicBezTo>
                      <a:pt x="34287" y="124098"/>
                      <a:pt x="21144" y="96752"/>
                      <a:pt x="33482" y="88526"/>
                    </a:cubicBezTo>
                    <a:cubicBezTo>
                      <a:pt x="49569" y="77801"/>
                      <a:pt x="70996" y="97904"/>
                      <a:pt x="89753" y="102593"/>
                    </a:cubicBezTo>
                    <a:cubicBezTo>
                      <a:pt x="85064" y="144796"/>
                      <a:pt x="75685" y="186740"/>
                      <a:pt x="75685" y="229203"/>
                    </a:cubicBezTo>
                    <a:cubicBezTo>
                      <a:pt x="75685" y="272113"/>
                      <a:pt x="88855" y="385344"/>
                      <a:pt x="103821" y="440218"/>
                    </a:cubicBezTo>
                    <a:cubicBezTo>
                      <a:pt x="111624" y="468830"/>
                      <a:pt x="122578" y="496489"/>
                      <a:pt x="131956" y="524624"/>
                    </a:cubicBezTo>
                    <a:cubicBezTo>
                      <a:pt x="146814" y="569199"/>
                      <a:pt x="142994" y="570073"/>
                      <a:pt x="174159" y="609030"/>
                    </a:cubicBezTo>
                    <a:cubicBezTo>
                      <a:pt x="197070" y="637669"/>
                      <a:pt x="213158" y="644408"/>
                      <a:pt x="244498" y="665301"/>
                    </a:cubicBezTo>
                    <a:cubicBezTo>
                      <a:pt x="282012" y="660612"/>
                      <a:pt x="321937" y="665274"/>
                      <a:pt x="357039" y="651233"/>
                    </a:cubicBezTo>
                    <a:cubicBezTo>
                      <a:pt x="372737" y="644954"/>
                      <a:pt x="384498" y="625924"/>
                      <a:pt x="385174" y="609030"/>
                    </a:cubicBezTo>
                    <a:cubicBezTo>
                      <a:pt x="389302" y="505843"/>
                      <a:pt x="379342" y="402482"/>
                      <a:pt x="371107" y="299541"/>
                    </a:cubicBezTo>
                    <a:cubicBezTo>
                      <a:pt x="369925" y="284760"/>
                      <a:pt x="367524" y="267823"/>
                      <a:pt x="357039" y="257338"/>
                    </a:cubicBezTo>
                    <a:cubicBezTo>
                      <a:pt x="346554" y="246853"/>
                      <a:pt x="328904" y="247959"/>
                      <a:pt x="314836" y="243270"/>
                    </a:cubicBezTo>
                    <a:cubicBezTo>
                      <a:pt x="207517" y="135951"/>
                      <a:pt x="332226" y="248077"/>
                      <a:pt x="230430" y="187000"/>
                    </a:cubicBezTo>
                    <a:cubicBezTo>
                      <a:pt x="219057" y="180176"/>
                      <a:pt x="212651" y="167150"/>
                      <a:pt x="202294" y="158864"/>
                    </a:cubicBezTo>
                    <a:cubicBezTo>
                      <a:pt x="113568" y="87884"/>
                      <a:pt x="199885" y="170524"/>
                      <a:pt x="131956" y="102593"/>
                    </a:cubicBezTo>
                    <a:cubicBezTo>
                      <a:pt x="115791" y="54099"/>
                      <a:pt x="153058" y="69768"/>
                      <a:pt x="131956" y="60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" name="Рисунок 9" descr="зайка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3648" y="3858647"/>
                <a:ext cx="2249587" cy="268450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9" name="TextBox 38"/>
          <p:cNvSpPr txBox="1"/>
          <p:nvPr/>
        </p:nvSpPr>
        <p:spPr>
          <a:xfrm>
            <a:off x="3635896" y="2132856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2" name="Рисунок 21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30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для презентаци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8677648" y="0"/>
            <a:ext cx="466352" cy="432048"/>
          </a:xfrm>
          <a:prstGeom prst="actionButtonHelp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21481" y="404664"/>
            <a:ext cx="6928755" cy="138499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Подумай, кого  так называют?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7030A0"/>
                </a:solidFill>
              </a:rPr>
              <a:t>Это поможет тебе подобрать проверочное </a:t>
            </a:r>
          </a:p>
          <a:p>
            <a:pPr algn="ctr"/>
            <a:r>
              <a:rPr lang="ru-RU" sz="2800" b="1" dirty="0">
                <a:ln w="11430"/>
                <a:solidFill>
                  <a:srgbClr val="7030A0"/>
                </a:solidFill>
              </a:rPr>
              <a:t>с</a:t>
            </a:r>
            <a:r>
              <a:rPr lang="ru-RU" sz="2800" b="1" dirty="0" smtClean="0">
                <a:ln w="11430"/>
                <a:solidFill>
                  <a:srgbClr val="7030A0"/>
                </a:solidFill>
              </a:rPr>
              <a:t>лово и правильно вставить букву.</a:t>
            </a:r>
            <a:endParaRPr lang="ru-RU" sz="2800" b="1" dirty="0">
              <a:ln w="11430"/>
              <a:solidFill>
                <a:srgbClr val="7030A0"/>
              </a:solidFill>
            </a:endParaRPr>
          </a:p>
        </p:txBody>
      </p:sp>
      <p:grpSp>
        <p:nvGrpSpPr>
          <p:cNvPr id="3" name="Группа 24"/>
          <p:cNvGrpSpPr/>
          <p:nvPr/>
        </p:nvGrpSpPr>
        <p:grpSpPr>
          <a:xfrm>
            <a:off x="827584" y="2420888"/>
            <a:ext cx="1008112" cy="1080120"/>
            <a:chOff x="611560" y="3717032"/>
            <a:chExt cx="1008112" cy="1080120"/>
          </a:xfrm>
        </p:grpSpPr>
        <p:pic>
          <p:nvPicPr>
            <p:cNvPr id="15" name="Рисунок 14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611560" y="3717032"/>
              <a:ext cx="1008112" cy="1080120"/>
            </a:xfrm>
            <a:prstGeom prst="rect">
              <a:avLst/>
            </a:prstGeom>
          </p:spPr>
        </p:pic>
        <p:sp>
          <p:nvSpPr>
            <p:cNvPr id="20" name="Овал 19"/>
            <p:cNvSpPr/>
            <p:nvPr/>
          </p:nvSpPr>
          <p:spPr>
            <a:xfrm>
              <a:off x="827584" y="4005064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А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Группа 25"/>
          <p:cNvGrpSpPr/>
          <p:nvPr/>
        </p:nvGrpSpPr>
        <p:grpSpPr>
          <a:xfrm>
            <a:off x="7380312" y="2348880"/>
            <a:ext cx="1008112" cy="1080120"/>
            <a:chOff x="2267744" y="2060848"/>
            <a:chExt cx="1008112" cy="1080120"/>
          </a:xfrm>
        </p:grpSpPr>
        <p:pic>
          <p:nvPicPr>
            <p:cNvPr id="16" name="Рисунок 15" descr="romash20.jpg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667" t="6250"/>
            <a:stretch>
              <a:fillRect/>
            </a:stretch>
          </p:blipFill>
          <p:spPr>
            <a:xfrm>
              <a:off x="2267744" y="2060848"/>
              <a:ext cx="1008112" cy="1080120"/>
            </a:xfrm>
            <a:prstGeom prst="rect">
              <a:avLst/>
            </a:prstGeom>
          </p:spPr>
        </p:pic>
        <p:sp>
          <p:nvSpPr>
            <p:cNvPr id="21" name="Овал 20"/>
            <p:cNvSpPr/>
            <p:nvPr/>
          </p:nvSpPr>
          <p:spPr>
            <a:xfrm>
              <a:off x="2483768" y="2348880"/>
              <a:ext cx="469042" cy="408045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rgbClr val="FF0000"/>
                  </a:solidFill>
                </a:rPr>
                <a:t>О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915816" y="2132856"/>
            <a:ext cx="3199915" cy="110799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хр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r>
              <a:rPr lang="ru-RU" sz="6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брец</a:t>
            </a:r>
            <a:endParaRPr lang="ru-RU" sz="6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677648" y="6353944"/>
            <a:ext cx="466352" cy="504056"/>
          </a:xfrm>
          <a:prstGeom prst="actionButtonForwardNext">
            <a:avLst/>
          </a:prstGeom>
          <a:solidFill>
            <a:srgbClr val="79FF7C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1403648" y="3858647"/>
            <a:ext cx="2249587" cy="2684508"/>
            <a:chOff x="1403648" y="3858647"/>
            <a:chExt cx="2249587" cy="2684508"/>
          </a:xfrm>
        </p:grpSpPr>
        <p:sp>
          <p:nvSpPr>
            <p:cNvPr id="31" name="Полилиния 30"/>
            <p:cNvSpPr/>
            <p:nvPr/>
          </p:nvSpPr>
          <p:spPr>
            <a:xfrm>
              <a:off x="1428542" y="5134708"/>
              <a:ext cx="631236" cy="691986"/>
            </a:xfrm>
            <a:custGeom>
              <a:avLst/>
              <a:gdLst>
                <a:gd name="connsiteX0" fmla="*/ 583138 w 631236"/>
                <a:gd name="connsiteY0" fmla="*/ 70338 h 691986"/>
                <a:gd name="connsiteX1" fmla="*/ 512800 w 631236"/>
                <a:gd name="connsiteY1" fmla="*/ 28135 h 691986"/>
                <a:gd name="connsiteX2" fmla="*/ 428393 w 631236"/>
                <a:gd name="connsiteY2" fmla="*/ 0 h 691986"/>
                <a:gd name="connsiteX3" fmla="*/ 147040 w 631236"/>
                <a:gd name="connsiteY3" fmla="*/ 28135 h 691986"/>
                <a:gd name="connsiteX4" fmla="*/ 104836 w 631236"/>
                <a:gd name="connsiteY4" fmla="*/ 42203 h 691986"/>
                <a:gd name="connsiteX5" fmla="*/ 48566 w 631236"/>
                <a:gd name="connsiteY5" fmla="*/ 126609 h 691986"/>
                <a:gd name="connsiteX6" fmla="*/ 34498 w 631236"/>
                <a:gd name="connsiteY6" fmla="*/ 182880 h 691986"/>
                <a:gd name="connsiteX7" fmla="*/ 6363 w 631236"/>
                <a:gd name="connsiteY7" fmla="*/ 323557 h 691986"/>
                <a:gd name="connsiteX8" fmla="*/ 20430 w 631236"/>
                <a:gd name="connsiteY8" fmla="*/ 464234 h 691986"/>
                <a:gd name="connsiteX9" fmla="*/ 90769 w 631236"/>
                <a:gd name="connsiteY9" fmla="*/ 576775 h 691986"/>
                <a:gd name="connsiteX10" fmla="*/ 203310 w 631236"/>
                <a:gd name="connsiteY10" fmla="*/ 675249 h 691986"/>
                <a:gd name="connsiteX11" fmla="*/ 189243 w 631236"/>
                <a:gd name="connsiteY11" fmla="*/ 618978 h 691986"/>
                <a:gd name="connsiteX12" fmla="*/ 175175 w 631236"/>
                <a:gd name="connsiteY12" fmla="*/ 576775 h 691986"/>
                <a:gd name="connsiteX13" fmla="*/ 189243 w 631236"/>
                <a:gd name="connsiteY13" fmla="*/ 379827 h 691986"/>
                <a:gd name="connsiteX14" fmla="*/ 203310 w 631236"/>
                <a:gd name="connsiteY14" fmla="*/ 337624 h 691986"/>
                <a:gd name="connsiteX15" fmla="*/ 273649 w 631236"/>
                <a:gd name="connsiteY15" fmla="*/ 281354 h 691986"/>
                <a:gd name="connsiteX16" fmla="*/ 329920 w 631236"/>
                <a:gd name="connsiteY16" fmla="*/ 225083 h 691986"/>
                <a:gd name="connsiteX17" fmla="*/ 428393 w 631236"/>
                <a:gd name="connsiteY17" fmla="*/ 196947 h 691986"/>
                <a:gd name="connsiteX18" fmla="*/ 526867 w 631236"/>
                <a:gd name="connsiteY18" fmla="*/ 211015 h 691986"/>
                <a:gd name="connsiteX19" fmla="*/ 597206 w 631236"/>
                <a:gd name="connsiteY19" fmla="*/ 225083 h 691986"/>
                <a:gd name="connsiteX20" fmla="*/ 597206 w 631236"/>
                <a:gd name="connsiteY20" fmla="*/ 84406 h 691986"/>
                <a:gd name="connsiteX21" fmla="*/ 583138 w 631236"/>
                <a:gd name="connsiteY21" fmla="*/ 70338 h 69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31236" h="691986">
                  <a:moveTo>
                    <a:pt x="583138" y="70338"/>
                  </a:moveTo>
                  <a:cubicBezTo>
                    <a:pt x="569071" y="60960"/>
                    <a:pt x="537692" y="39449"/>
                    <a:pt x="512800" y="28135"/>
                  </a:cubicBezTo>
                  <a:cubicBezTo>
                    <a:pt x="485801" y="15863"/>
                    <a:pt x="428393" y="0"/>
                    <a:pt x="428393" y="0"/>
                  </a:cubicBezTo>
                  <a:cubicBezTo>
                    <a:pt x="305652" y="8182"/>
                    <a:pt x="248470" y="2777"/>
                    <a:pt x="147040" y="28135"/>
                  </a:cubicBezTo>
                  <a:cubicBezTo>
                    <a:pt x="132654" y="31732"/>
                    <a:pt x="118904" y="37514"/>
                    <a:pt x="104836" y="42203"/>
                  </a:cubicBezTo>
                  <a:cubicBezTo>
                    <a:pt x="86079" y="70338"/>
                    <a:pt x="56767" y="93804"/>
                    <a:pt x="48566" y="126609"/>
                  </a:cubicBezTo>
                  <a:cubicBezTo>
                    <a:pt x="43877" y="145366"/>
                    <a:pt x="38290" y="163921"/>
                    <a:pt x="34498" y="182880"/>
                  </a:cubicBezTo>
                  <a:cubicBezTo>
                    <a:pt x="0" y="355367"/>
                    <a:pt x="39041" y="192837"/>
                    <a:pt x="6363" y="323557"/>
                  </a:cubicBezTo>
                  <a:cubicBezTo>
                    <a:pt x="11052" y="370449"/>
                    <a:pt x="11745" y="417915"/>
                    <a:pt x="20430" y="464234"/>
                  </a:cubicBezTo>
                  <a:cubicBezTo>
                    <a:pt x="41871" y="578585"/>
                    <a:pt x="30754" y="524262"/>
                    <a:pt x="90769" y="576775"/>
                  </a:cubicBezTo>
                  <a:cubicBezTo>
                    <a:pt x="222438" y="691986"/>
                    <a:pt x="108341" y="611937"/>
                    <a:pt x="203310" y="675249"/>
                  </a:cubicBezTo>
                  <a:cubicBezTo>
                    <a:pt x="198621" y="656492"/>
                    <a:pt x="194554" y="637568"/>
                    <a:pt x="189243" y="618978"/>
                  </a:cubicBezTo>
                  <a:cubicBezTo>
                    <a:pt x="185169" y="604720"/>
                    <a:pt x="175175" y="591604"/>
                    <a:pt x="175175" y="576775"/>
                  </a:cubicBezTo>
                  <a:cubicBezTo>
                    <a:pt x="175175" y="510958"/>
                    <a:pt x="181553" y="445193"/>
                    <a:pt x="189243" y="379827"/>
                  </a:cubicBezTo>
                  <a:cubicBezTo>
                    <a:pt x="190976" y="365100"/>
                    <a:pt x="195681" y="350339"/>
                    <a:pt x="203310" y="337624"/>
                  </a:cubicBezTo>
                  <a:cubicBezTo>
                    <a:pt x="220211" y="309456"/>
                    <a:pt x="249973" y="301648"/>
                    <a:pt x="273649" y="281354"/>
                  </a:cubicBezTo>
                  <a:cubicBezTo>
                    <a:pt x="293789" y="264091"/>
                    <a:pt x="304755" y="233472"/>
                    <a:pt x="329920" y="225083"/>
                  </a:cubicBezTo>
                  <a:cubicBezTo>
                    <a:pt x="390465" y="204901"/>
                    <a:pt x="357737" y="214612"/>
                    <a:pt x="428393" y="196947"/>
                  </a:cubicBezTo>
                  <a:cubicBezTo>
                    <a:pt x="461218" y="201636"/>
                    <a:pt x="495411" y="200530"/>
                    <a:pt x="526867" y="211015"/>
                  </a:cubicBezTo>
                  <a:cubicBezTo>
                    <a:pt x="604109" y="236762"/>
                    <a:pt x="499242" y="257736"/>
                    <a:pt x="597206" y="225083"/>
                  </a:cubicBezTo>
                  <a:cubicBezTo>
                    <a:pt x="613768" y="175394"/>
                    <a:pt x="631236" y="143959"/>
                    <a:pt x="597206" y="84406"/>
                  </a:cubicBezTo>
                  <a:cubicBezTo>
                    <a:pt x="590227" y="72192"/>
                    <a:pt x="597205" y="79716"/>
                    <a:pt x="583138" y="7033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35"/>
            <p:cNvGrpSpPr/>
            <p:nvPr/>
          </p:nvGrpSpPr>
          <p:grpSpPr>
            <a:xfrm>
              <a:off x="1403648" y="3858647"/>
              <a:ext cx="2249587" cy="2684508"/>
              <a:chOff x="1403648" y="3858647"/>
              <a:chExt cx="2249587" cy="2684508"/>
            </a:xfrm>
          </p:grpSpPr>
          <p:sp>
            <p:nvSpPr>
              <p:cNvPr id="33" name="Полилиния 32"/>
              <p:cNvSpPr/>
              <p:nvPr/>
            </p:nvSpPr>
            <p:spPr>
              <a:xfrm>
                <a:off x="2611244" y="5046182"/>
                <a:ext cx="389302" cy="665301"/>
              </a:xfrm>
              <a:custGeom>
                <a:avLst/>
                <a:gdLst>
                  <a:gd name="connsiteX0" fmla="*/ 131956 w 389302"/>
                  <a:gd name="connsiteY0" fmla="*/ 60390 h 665301"/>
                  <a:gd name="connsiteX1" fmla="*/ 5347 w 389302"/>
                  <a:gd name="connsiteY1" fmla="*/ 46323 h 665301"/>
                  <a:gd name="connsiteX2" fmla="*/ 47550 w 389302"/>
                  <a:gd name="connsiteY2" fmla="*/ 74458 h 665301"/>
                  <a:gd name="connsiteX3" fmla="*/ 89753 w 389302"/>
                  <a:gd name="connsiteY3" fmla="*/ 116661 h 665301"/>
                  <a:gd name="connsiteX4" fmla="*/ 47550 w 389302"/>
                  <a:gd name="connsiteY4" fmla="*/ 130729 h 665301"/>
                  <a:gd name="connsiteX5" fmla="*/ 33482 w 389302"/>
                  <a:gd name="connsiteY5" fmla="*/ 88526 h 665301"/>
                  <a:gd name="connsiteX6" fmla="*/ 89753 w 389302"/>
                  <a:gd name="connsiteY6" fmla="*/ 102593 h 665301"/>
                  <a:gd name="connsiteX7" fmla="*/ 75685 w 389302"/>
                  <a:gd name="connsiteY7" fmla="*/ 229203 h 665301"/>
                  <a:gd name="connsiteX8" fmla="*/ 103821 w 389302"/>
                  <a:gd name="connsiteY8" fmla="*/ 440218 h 665301"/>
                  <a:gd name="connsiteX9" fmla="*/ 131956 w 389302"/>
                  <a:gd name="connsiteY9" fmla="*/ 524624 h 665301"/>
                  <a:gd name="connsiteX10" fmla="*/ 174159 w 389302"/>
                  <a:gd name="connsiteY10" fmla="*/ 609030 h 665301"/>
                  <a:gd name="connsiteX11" fmla="*/ 244498 w 389302"/>
                  <a:gd name="connsiteY11" fmla="*/ 665301 h 665301"/>
                  <a:gd name="connsiteX12" fmla="*/ 357039 w 389302"/>
                  <a:gd name="connsiteY12" fmla="*/ 651233 h 665301"/>
                  <a:gd name="connsiteX13" fmla="*/ 385174 w 389302"/>
                  <a:gd name="connsiteY13" fmla="*/ 609030 h 665301"/>
                  <a:gd name="connsiteX14" fmla="*/ 371107 w 389302"/>
                  <a:gd name="connsiteY14" fmla="*/ 299541 h 665301"/>
                  <a:gd name="connsiteX15" fmla="*/ 357039 w 389302"/>
                  <a:gd name="connsiteY15" fmla="*/ 257338 h 665301"/>
                  <a:gd name="connsiteX16" fmla="*/ 314836 w 389302"/>
                  <a:gd name="connsiteY16" fmla="*/ 243270 h 665301"/>
                  <a:gd name="connsiteX17" fmla="*/ 230430 w 389302"/>
                  <a:gd name="connsiteY17" fmla="*/ 187000 h 665301"/>
                  <a:gd name="connsiteX18" fmla="*/ 202294 w 389302"/>
                  <a:gd name="connsiteY18" fmla="*/ 158864 h 665301"/>
                  <a:gd name="connsiteX19" fmla="*/ 131956 w 389302"/>
                  <a:gd name="connsiteY19" fmla="*/ 102593 h 665301"/>
                  <a:gd name="connsiteX20" fmla="*/ 131956 w 389302"/>
                  <a:gd name="connsiteY20" fmla="*/ 60390 h 665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89302" h="665301">
                    <a:moveTo>
                      <a:pt x="131956" y="60390"/>
                    </a:moveTo>
                    <a:cubicBezTo>
                      <a:pt x="110855" y="51012"/>
                      <a:pt x="20789" y="0"/>
                      <a:pt x="5347" y="46323"/>
                    </a:cubicBezTo>
                    <a:cubicBezTo>
                      <a:pt x="0" y="62363"/>
                      <a:pt x="34562" y="63634"/>
                      <a:pt x="47550" y="74458"/>
                    </a:cubicBezTo>
                    <a:cubicBezTo>
                      <a:pt x="62834" y="87194"/>
                      <a:pt x="75685" y="102593"/>
                      <a:pt x="89753" y="116661"/>
                    </a:cubicBezTo>
                    <a:cubicBezTo>
                      <a:pt x="75685" y="121350"/>
                      <a:pt x="60813" y="137360"/>
                      <a:pt x="47550" y="130729"/>
                    </a:cubicBezTo>
                    <a:cubicBezTo>
                      <a:pt x="34287" y="124098"/>
                      <a:pt x="21144" y="96752"/>
                      <a:pt x="33482" y="88526"/>
                    </a:cubicBezTo>
                    <a:cubicBezTo>
                      <a:pt x="49569" y="77801"/>
                      <a:pt x="70996" y="97904"/>
                      <a:pt x="89753" y="102593"/>
                    </a:cubicBezTo>
                    <a:cubicBezTo>
                      <a:pt x="85064" y="144796"/>
                      <a:pt x="75685" y="186740"/>
                      <a:pt x="75685" y="229203"/>
                    </a:cubicBezTo>
                    <a:cubicBezTo>
                      <a:pt x="75685" y="272113"/>
                      <a:pt x="88855" y="385344"/>
                      <a:pt x="103821" y="440218"/>
                    </a:cubicBezTo>
                    <a:cubicBezTo>
                      <a:pt x="111624" y="468830"/>
                      <a:pt x="122578" y="496489"/>
                      <a:pt x="131956" y="524624"/>
                    </a:cubicBezTo>
                    <a:cubicBezTo>
                      <a:pt x="146814" y="569199"/>
                      <a:pt x="142994" y="570073"/>
                      <a:pt x="174159" y="609030"/>
                    </a:cubicBezTo>
                    <a:cubicBezTo>
                      <a:pt x="197070" y="637669"/>
                      <a:pt x="213158" y="644408"/>
                      <a:pt x="244498" y="665301"/>
                    </a:cubicBezTo>
                    <a:cubicBezTo>
                      <a:pt x="282012" y="660612"/>
                      <a:pt x="321937" y="665274"/>
                      <a:pt x="357039" y="651233"/>
                    </a:cubicBezTo>
                    <a:cubicBezTo>
                      <a:pt x="372737" y="644954"/>
                      <a:pt x="384498" y="625924"/>
                      <a:pt x="385174" y="609030"/>
                    </a:cubicBezTo>
                    <a:cubicBezTo>
                      <a:pt x="389302" y="505843"/>
                      <a:pt x="379342" y="402482"/>
                      <a:pt x="371107" y="299541"/>
                    </a:cubicBezTo>
                    <a:cubicBezTo>
                      <a:pt x="369925" y="284760"/>
                      <a:pt x="367524" y="267823"/>
                      <a:pt x="357039" y="257338"/>
                    </a:cubicBezTo>
                    <a:cubicBezTo>
                      <a:pt x="346554" y="246853"/>
                      <a:pt x="328904" y="247959"/>
                      <a:pt x="314836" y="243270"/>
                    </a:cubicBezTo>
                    <a:cubicBezTo>
                      <a:pt x="207517" y="135951"/>
                      <a:pt x="332226" y="248077"/>
                      <a:pt x="230430" y="187000"/>
                    </a:cubicBezTo>
                    <a:cubicBezTo>
                      <a:pt x="219057" y="180176"/>
                      <a:pt x="212651" y="167150"/>
                      <a:pt x="202294" y="158864"/>
                    </a:cubicBezTo>
                    <a:cubicBezTo>
                      <a:pt x="113568" y="87884"/>
                      <a:pt x="199885" y="170524"/>
                      <a:pt x="131956" y="102593"/>
                    </a:cubicBezTo>
                    <a:cubicBezTo>
                      <a:pt x="115791" y="54099"/>
                      <a:pt x="153058" y="69768"/>
                      <a:pt x="131956" y="60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4" name="Рисунок 33" descr="зайка.jpg"/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03648" y="3858647"/>
                <a:ext cx="2249587" cy="268450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35" name="TextBox 34"/>
          <p:cNvSpPr txBox="1"/>
          <p:nvPr/>
        </p:nvSpPr>
        <p:spPr>
          <a:xfrm>
            <a:off x="3707904" y="2132856"/>
            <a:ext cx="6030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22" name="Рисунок 21" descr="0e83dcbd2c8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73743" y="4581128"/>
            <a:ext cx="1887073" cy="1800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0" grpId="0"/>
      <p:bldP spid="3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541</Words>
  <Application>Microsoft Office PowerPoint</Application>
  <PresentationFormat>Экран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102</cp:revision>
  <dcterms:created xsi:type="dcterms:W3CDTF">2011-05-22T12:30:42Z</dcterms:created>
  <dcterms:modified xsi:type="dcterms:W3CDTF">2011-05-31T16:02:42Z</dcterms:modified>
</cp:coreProperties>
</file>